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Override1.xml" ContentType="application/vnd.openxmlformats-officedocument.themeOverrid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 id="2147483732" r:id="rId2"/>
  </p:sldMasterIdLst>
  <p:notesMasterIdLst>
    <p:notesMasterId r:id="rId29"/>
  </p:notesMasterIdLst>
  <p:handoutMasterIdLst>
    <p:handoutMasterId r:id="rId30"/>
  </p:handoutMasterIdLst>
  <p:sldIdLst>
    <p:sldId id="2147483645" r:id="rId3"/>
    <p:sldId id="299" r:id="rId4"/>
    <p:sldId id="256" r:id="rId5"/>
    <p:sldId id="280" r:id="rId6"/>
    <p:sldId id="300" r:id="rId7"/>
    <p:sldId id="298" r:id="rId8"/>
    <p:sldId id="283" r:id="rId9"/>
    <p:sldId id="2147483639" r:id="rId10"/>
    <p:sldId id="2147483644" r:id="rId11"/>
    <p:sldId id="258" r:id="rId12"/>
    <p:sldId id="259" r:id="rId13"/>
    <p:sldId id="260" r:id="rId14"/>
    <p:sldId id="261" r:id="rId15"/>
    <p:sldId id="265" r:id="rId16"/>
    <p:sldId id="262" r:id="rId17"/>
    <p:sldId id="264" r:id="rId18"/>
    <p:sldId id="2147483515" r:id="rId19"/>
    <p:sldId id="2147483516" r:id="rId20"/>
    <p:sldId id="2147483407" r:id="rId21"/>
    <p:sldId id="2147483432" r:id="rId22"/>
    <p:sldId id="263" r:id="rId23"/>
    <p:sldId id="266" r:id="rId24"/>
    <p:sldId id="257" r:id="rId25"/>
    <p:sldId id="2147483647" r:id="rId26"/>
    <p:sldId id="267" r:id="rId27"/>
    <p:sldId id="272" r:id="rId28"/>
  </p:sldIdLst>
  <p:sldSz cx="12192000" cy="6858000"/>
  <p:notesSz cx="6858000" cy="9144000"/>
  <p:embeddedFontLst>
    <p:embeddedFont>
      <p:font typeface="Amazon Ember" panose="020B0603020204020204" pitchFamily="34" charset="0"/>
      <p:regular r:id="rId31"/>
      <p:bold r:id="rId32"/>
      <p:italic r:id="rId33"/>
      <p:boldItalic r:id="rId34"/>
    </p:embeddedFont>
    <p:embeddedFont>
      <p:font typeface="Amazon Ember Display" panose="020B0603020204020204" pitchFamily="34" charset="0"/>
      <p:regular r:id="rId35"/>
      <p:bold r:id="rId36"/>
      <p:italic r:id="rId37"/>
      <p:boldItalic r:id="rId38"/>
    </p:embeddedFont>
    <p:embeddedFont>
      <p:font typeface="Amazon Ember Display Heavy" panose="020B0603020204020204" pitchFamily="34" charset="0"/>
      <p:bold r:id="rId39"/>
      <p:italic r:id="rId40"/>
      <p:boldItalic r:id="rId41"/>
    </p:embeddedFont>
    <p:embeddedFont>
      <p:font typeface="Amazon Ember Mono" panose="020B0603020204020204" pitchFamily="34" charset="0"/>
      <p:regular r:id="rId42"/>
      <p:bold r:id="rId43"/>
      <p:italic r:id="rId44"/>
      <p:boldItalic r:id="rId45"/>
    </p:embeddedFont>
    <p:embeddedFont>
      <p:font typeface="Meiryo" panose="020B0604030504040204" pitchFamily="34" charset="-128"/>
      <p:regular r:id="rId46"/>
      <p:bold r:id="rId47"/>
      <p:italic r:id="rId48"/>
      <p:boldItalic r:id="rId49"/>
    </p:embeddedFont>
    <p:embeddedFont>
      <p:font typeface="Meiryo" panose="020B0604030504040204" pitchFamily="34" charset="-128"/>
      <p:regular r:id="rId46"/>
      <p:bold r:id="rId47"/>
      <p:italic r:id="rId48"/>
      <p:boldItalic r:id="rId49"/>
    </p:embeddedFont>
    <p:embeddedFont>
      <p:font typeface="Meiryo UI" panose="020B0604030504040204" pitchFamily="34" charset="-128"/>
      <p:regular r:id="rId50"/>
      <p:bold r:id="rId51"/>
      <p:italic r:id="rId52"/>
      <p:boldItalic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96"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63183BD-313B-340F-F453-F5552D9CEC47}" name="Sakata, Yoichiro" initials="YS" userId="S::yoisakat@amazon.co.jp::be9e5556-3b47-49e7-9a31-ac88fd673f2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41B3FF"/>
    <a:srgbClr val="1A0033"/>
    <a:srgbClr val="FCFCFD"/>
    <a:srgbClr val="7F1EE7"/>
    <a:srgbClr val="0000A3"/>
    <a:srgbClr val="B81EE7"/>
    <a:srgbClr val="5400AD"/>
    <a:srgbClr val="1D262F"/>
    <a:srgbClr val="2444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821" autoAdjust="0"/>
    <p:restoredTop sz="96215" autoAdjust="0"/>
  </p:normalViewPr>
  <p:slideViewPr>
    <p:cSldViewPr snapToGrid="0">
      <p:cViewPr>
        <p:scale>
          <a:sx n="108" d="100"/>
          <a:sy n="108" d="100"/>
        </p:scale>
        <p:origin x="112" y="608"/>
      </p:cViewPr>
      <p:guideLst>
        <p:guide orient="horz" pos="1296"/>
        <p:guide pos="3840"/>
      </p:guideLst>
    </p:cSldViewPr>
  </p:slid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110" d="100"/>
          <a:sy n="110" d="100"/>
        </p:scale>
        <p:origin x="3336"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9.fntdata"/><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notesMaster" Target="notesMasters/notesMaster1.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font" Target="fonts/font23.fntdata"/><Relationship Id="rId58" Type="http://schemas.microsoft.com/office/2018/10/relationships/authors" Target="author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2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font" Target="fonts/font11.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49" Type="http://schemas.openxmlformats.org/officeDocument/2006/relationships/font" Target="fonts/font19.fntdata"/><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D30B3F9-42E9-426B-B3D2-D6012D7491A2}"/>
              </a:ext>
            </a:extLst>
          </p:cNvPr>
          <p:cNvSpPr>
            <a:spLocks noGrp="1"/>
          </p:cNvSpPr>
          <p:nvPr>
            <p:ph type="sldNum" sz="quarter" idx="3"/>
          </p:nvPr>
        </p:nvSpPr>
        <p:spPr>
          <a:xfrm>
            <a:off x="1943100" y="8685213"/>
            <a:ext cx="2971800" cy="458787"/>
          </a:xfrm>
          <a:prstGeom prst="rect">
            <a:avLst/>
          </a:prstGeom>
        </p:spPr>
        <p:txBody>
          <a:bodyPr vert="horz" lIns="91440" tIns="45720" rIns="91440" bIns="45720" rtlCol="0" anchor="b"/>
          <a:lstStyle>
            <a:lvl1pPr algn="r">
              <a:defRPr sz="1200"/>
            </a:lvl1pPr>
          </a:lstStyle>
          <a:p>
            <a:pPr algn="ctr"/>
            <a:fld id="{C71F7584-9745-40DA-BD49-9A41A97B2D2E}" type="slidenum">
              <a:rPr lang="en-US" sz="1000" smtClean="0">
                <a:latin typeface="Amazon Ember Display" panose="020F0603020204020204" pitchFamily="34" charset="0"/>
              </a:rPr>
              <a:pPr algn="ctr"/>
              <a:t>‹#›</a:t>
            </a:fld>
            <a:endParaRPr lang="en-US" sz="1000" dirty="0">
              <a:latin typeface="Amazon Ember Display" panose="020F0603020204020204" pitchFamily="34" charset="0"/>
            </a:endParaRPr>
          </a:p>
        </p:txBody>
      </p:sp>
    </p:spTree>
    <p:extLst>
      <p:ext uri="{BB962C8B-B14F-4D97-AF65-F5344CB8AC3E}">
        <p14:creationId xmlns:p14="http://schemas.microsoft.com/office/powerpoint/2010/main" val="1292530059"/>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38150" y="457200"/>
            <a:ext cx="5981700" cy="3364706"/>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419100" y="4197679"/>
            <a:ext cx="6000750" cy="4328803"/>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943100" y="8685213"/>
            <a:ext cx="2971800" cy="458787"/>
          </a:xfrm>
          <a:prstGeom prst="rect">
            <a:avLst/>
          </a:prstGeom>
        </p:spPr>
        <p:txBody>
          <a:bodyPr vert="horz" lIns="91440" tIns="45720" rIns="91440" bIns="45720" rtlCol="0" anchor="b"/>
          <a:lstStyle>
            <a:lvl1pPr algn="ctr">
              <a:defRPr sz="1000" b="0" i="0">
                <a:latin typeface="Amazon Ember Display" panose="020F0603020204020204" pitchFamily="34" charset="0"/>
              </a:defRPr>
            </a:lvl1pPr>
          </a:lstStyle>
          <a:p>
            <a:fld id="{A3D89E5F-BEEF-42A1-A57B-E5A736D51194}" type="slidenum">
              <a:rPr lang="en-US" smtClean="0"/>
              <a:pPr/>
              <a:t>‹#›</a:t>
            </a:fld>
            <a:endParaRPr lang="en-US" dirty="0"/>
          </a:p>
        </p:txBody>
      </p:sp>
    </p:spTree>
    <p:extLst>
      <p:ext uri="{BB962C8B-B14F-4D97-AF65-F5344CB8AC3E}">
        <p14:creationId xmlns:p14="http://schemas.microsoft.com/office/powerpoint/2010/main" val="2644871954"/>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300"/>
      </a:spcAft>
      <a:defRPr sz="1200" b="0" i="0" kern="1200">
        <a:solidFill>
          <a:schemeClr val="tx1"/>
        </a:solidFill>
        <a:latin typeface="Amazon Ember Display" panose="020F0603020204020204" pitchFamily="34" charset="0"/>
        <a:ea typeface="+mn-ea"/>
        <a:cs typeface="+mn-cs"/>
      </a:defRPr>
    </a:lvl1pPr>
    <a:lvl2pPr marL="225425" indent="-106363" algn="l" defTabSz="914400" rtl="0" eaLnBrk="1" latinLnBrk="0" hangingPunct="1">
      <a:spcAft>
        <a:spcPts val="300"/>
      </a:spcAft>
      <a:buFont typeface="Arial" panose="020B0604020202020204" pitchFamily="34" charset="0"/>
      <a:buChar char="•"/>
      <a:defRPr sz="1200" b="0" i="0" kern="1200">
        <a:solidFill>
          <a:schemeClr val="tx1"/>
        </a:solidFill>
        <a:latin typeface="Amazon Ember Display" panose="020F0603020204020204" pitchFamily="34" charset="0"/>
        <a:ea typeface="+mn-ea"/>
        <a:cs typeface="+mn-cs"/>
      </a:defRPr>
    </a:lvl2pPr>
    <a:lvl3pPr marL="463550" indent="-119063" algn="l" defTabSz="914400" rtl="0" eaLnBrk="1" latinLnBrk="0" hangingPunct="1">
      <a:spcAft>
        <a:spcPts val="300"/>
      </a:spcAft>
      <a:buFont typeface="Arial" panose="020B0604020202020204" pitchFamily="34" charset="0"/>
      <a:buChar char="•"/>
      <a:defRPr sz="1200" b="0" i="0" kern="1200">
        <a:solidFill>
          <a:schemeClr val="tx1"/>
        </a:solidFill>
        <a:latin typeface="Amazon Ember Display" panose="020F0603020204020204" pitchFamily="34" charset="0"/>
        <a:ea typeface="+mn-ea"/>
        <a:cs typeface="+mn-cs"/>
      </a:defRPr>
    </a:lvl3pPr>
    <a:lvl4pPr marL="747713" indent="-119063" algn="l" defTabSz="914400" rtl="0" eaLnBrk="1" latinLnBrk="0" hangingPunct="1">
      <a:spcAft>
        <a:spcPts val="300"/>
      </a:spcAft>
      <a:buFont typeface="Arial" panose="020B0604020202020204" pitchFamily="34" charset="0"/>
      <a:buChar char="•"/>
      <a:defRPr sz="1200" b="0" i="0" kern="1200">
        <a:solidFill>
          <a:schemeClr val="tx1"/>
        </a:solidFill>
        <a:latin typeface="Amazon Ember Display" panose="020F0603020204020204" pitchFamily="34" charset="0"/>
        <a:ea typeface="+mn-ea"/>
        <a:cs typeface="+mn-cs"/>
      </a:defRPr>
    </a:lvl4pPr>
    <a:lvl5pPr marL="973138" indent="-117475" algn="l" defTabSz="914400" rtl="0" eaLnBrk="1" latinLnBrk="0" hangingPunct="1">
      <a:spcAft>
        <a:spcPts val="300"/>
      </a:spcAft>
      <a:buFont typeface="Arial" panose="020B0604020202020204" pitchFamily="34" charset="0"/>
      <a:buChar char="•"/>
      <a:defRPr sz="1200" b="0" i="0" kern="1200">
        <a:solidFill>
          <a:schemeClr val="tx1"/>
        </a:solidFill>
        <a:latin typeface="Amazon Ember Display" panose="020F06030202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2160" userDrawn="1">
          <p15:clr>
            <a:srgbClr val="F26B43"/>
          </p15:clr>
        </p15:guide>
        <p15:guide id="2" orient="horz" pos="2880" userDrawn="1">
          <p15:clr>
            <a:srgbClr val="F26B43"/>
          </p15:clr>
        </p15:guide>
        <p15:guide id="3" pos="264" userDrawn="1">
          <p15:clr>
            <a:srgbClr val="F26B43"/>
          </p15:clr>
        </p15:guide>
        <p15:guide id="4" pos="4056" userDrawn="1">
          <p15:clr>
            <a:srgbClr val="F26B43"/>
          </p15:clr>
        </p15:guide>
        <p15:guide id="5" orient="horz" pos="288" userDrawn="1">
          <p15:clr>
            <a:srgbClr val="F26B43"/>
          </p15:clr>
        </p15:guide>
        <p15:guide id="6" orient="horz" pos="264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r>
              <a:rPr lang="ja-JP" altLang="en-US" b="1" dirty="0"/>
              <a:t>課題感を仰る通り、オペレーションコスト・一見・一見対応履歴の解決したか解決率・解決している、野中、主だって漏れているところ応対を質を上げている、音声→プロセスの俗人化、サービスに内容としては</a:t>
            </a:r>
            <a:endParaRPr lang="en-US" altLang="ja-JP" b="1" dirty="0"/>
          </a:p>
          <a:p>
            <a:r>
              <a:rPr lang="ja-JP" altLang="en-US" b="1" dirty="0"/>
              <a:t>グループ社内の複雑化するか</a:t>
            </a:r>
            <a:endParaRPr lang="en-US" altLang="ja-JP" b="1" dirty="0"/>
          </a:p>
          <a:p>
            <a:r>
              <a:rPr lang="ja-JP" altLang="en-US" b="1" dirty="0"/>
              <a:t>電話の一分の中心の</a:t>
            </a:r>
            <a:endParaRPr lang="en-US" altLang="ja-JP" b="1" dirty="0"/>
          </a:p>
          <a:p>
            <a:endParaRPr lang="en-US" altLang="ja-JP" b="1" dirty="0"/>
          </a:p>
          <a:p>
            <a:r>
              <a:rPr lang="ja-JP" altLang="en-US" b="1" dirty="0"/>
              <a:t>・</a:t>
            </a:r>
            <a:r>
              <a:rPr lang="en-US" altLang="ja-JP" b="1" dirty="0"/>
              <a:t>7</a:t>
            </a:r>
            <a:r>
              <a:rPr lang="ja-JP" altLang="en-US" b="1" dirty="0"/>
              <a:t>月オンプレの保守切れからクラウド型コールセンターに移行されたい旨をお伺い</a:t>
            </a:r>
            <a:endParaRPr lang="en-US" altLang="ja-JP" b="1" dirty="0"/>
          </a:p>
          <a:p>
            <a:r>
              <a:rPr lang="en-US" altLang="ja-JP" b="1" dirty="0"/>
              <a:t>7</a:t>
            </a:r>
            <a:r>
              <a:rPr lang="ja-JP" altLang="en-US" b="1" dirty="0"/>
              <a:t>月に一時的な切り替え・そのご</a:t>
            </a:r>
            <a:r>
              <a:rPr lang="ja-JP" altLang="en-US" dirty="0"/>
              <a:t>若干一時しのぎですっていう位置付けになってるらしく。</a:t>
            </a:r>
            <a:br>
              <a:rPr lang="ja-JP" altLang="en-US" dirty="0"/>
            </a:br>
            <a:r>
              <a:rPr lang="ja-JP" altLang="en-US" dirty="0"/>
              <a:t>はい、本格的な切り替え先はまた考えたいとのこと、</a:t>
            </a:r>
            <a:endParaRPr lang="en-US" altLang="ja-JP" dirty="0"/>
          </a:p>
          <a:p>
            <a:r>
              <a:rPr lang="ja-JP" altLang="en-US" dirty="0"/>
              <a:t>そこに対する</a:t>
            </a:r>
            <a:r>
              <a:rPr lang="en-US" altLang="ja-JP" dirty="0"/>
              <a:t>Amazon Connect</a:t>
            </a:r>
            <a:r>
              <a:rPr lang="ja-JP" altLang="en-US" dirty="0"/>
              <a:t>ご興味、認識齟齬ないか</a:t>
            </a:r>
            <a:endParaRPr lang="en-US" altLang="ja-JP" dirty="0"/>
          </a:p>
          <a:p>
            <a:r>
              <a:rPr lang="en-US" altLang="ja-JP" dirty="0"/>
              <a:t>7</a:t>
            </a:r>
            <a:r>
              <a:rPr lang="ja-JP" altLang="en-US" dirty="0"/>
              <a:t>月電話部分に</a:t>
            </a:r>
            <a:r>
              <a:rPr lang="en-US" altLang="ja-JP" dirty="0"/>
              <a:t>CS one </a:t>
            </a:r>
          </a:p>
          <a:p>
            <a:r>
              <a:rPr lang="ja-JP" altLang="en-US" dirty="0"/>
              <a:t>・席数としてはいくら？公知情報で</a:t>
            </a:r>
            <a:r>
              <a:rPr lang="en-US" altLang="ja-JP" dirty="0"/>
              <a:t>300</a:t>
            </a:r>
            <a:r>
              <a:rPr lang="ja-JP" altLang="en-US" dirty="0"/>
              <a:t>席とは拝見している。</a:t>
            </a:r>
            <a:endParaRPr lang="en-US" altLang="ja-JP" dirty="0"/>
          </a:p>
          <a:p>
            <a:endParaRPr lang="en-US" altLang="ja-JP" dirty="0"/>
          </a:p>
          <a:p>
            <a:r>
              <a:rPr lang="ja-JP" altLang="en-US" dirty="0"/>
              <a:t>・本格的な切り替えはいつから始まる？</a:t>
            </a:r>
            <a:endParaRPr lang="en-US" altLang="ja-JP" dirty="0"/>
          </a:p>
          <a:p>
            <a:endParaRPr lang="en-US" altLang="ja-JP" dirty="0"/>
          </a:p>
          <a:p>
            <a:r>
              <a:rPr lang="ja-JP" altLang="en-US" dirty="0"/>
              <a:t>・一時的な移行先はどこになる？：</a:t>
            </a:r>
            <a:r>
              <a:rPr lang="en-US" altLang="ja-JP" dirty="0"/>
              <a:t>Genesys</a:t>
            </a:r>
            <a:r>
              <a:rPr lang="ja-JP" altLang="en-US" dirty="0"/>
              <a:t>、</a:t>
            </a:r>
            <a:r>
              <a:rPr lang="en-US" altLang="ja-JP" dirty="0" err="1"/>
              <a:t>Talkdesk</a:t>
            </a:r>
            <a:r>
              <a:rPr lang="ja-JP" altLang="en-US" dirty="0"/>
              <a:t>、</a:t>
            </a:r>
            <a:r>
              <a:rPr lang="en-US" altLang="ja-JP" dirty="0"/>
              <a:t>Zendesk</a:t>
            </a:r>
            <a:r>
              <a:rPr lang="ja-JP" altLang="en-US" dirty="0"/>
              <a:t>、</a:t>
            </a:r>
            <a:endParaRPr lang="en-US" altLang="ja-JP" dirty="0"/>
          </a:p>
          <a:p>
            <a:endParaRPr lang="en-US" altLang="ja-JP" dirty="0"/>
          </a:p>
          <a:p>
            <a:r>
              <a:rPr lang="ja-JP" altLang="en-US" dirty="0"/>
              <a:t>・なぜ一時的か？（</a:t>
            </a:r>
            <a:r>
              <a:rPr lang="en-US" altLang="ja-JP" dirty="0"/>
              <a:t>AI</a:t>
            </a:r>
            <a:r>
              <a:rPr lang="ja-JP" altLang="en-US" dirty="0"/>
              <a:t>機能が足らないから？</a:t>
            </a:r>
            <a:r>
              <a:rPr lang="en-US" altLang="ja-JP" dirty="0"/>
              <a:t>)</a:t>
            </a:r>
            <a:br>
              <a:rPr lang="ja-JP" altLang="en-US" dirty="0"/>
            </a:br>
            <a:endParaRPr lang="en-US" altLang="ja-JP" b="1" dirty="0"/>
          </a:p>
          <a:p>
            <a:r>
              <a:rPr lang="ja-JP" altLang="en-US" b="1" dirty="0"/>
              <a:t>・一時的な切り替え先に関しても、記録データのデジタル化はできないであっている？</a:t>
            </a:r>
            <a:endParaRPr lang="en-US" altLang="ja-JP" b="1" dirty="0"/>
          </a:p>
          <a:p>
            <a:endParaRPr lang="en-US" altLang="ja-JP" b="1" dirty="0"/>
          </a:p>
          <a:p>
            <a:r>
              <a:rPr lang="ja-JP" altLang="en-US" b="1" dirty="0"/>
              <a:t>・一時的な切り替え先に関して、</a:t>
            </a:r>
            <a:r>
              <a:rPr lang="en-US" altLang="ja-JP" b="1" dirty="0"/>
              <a:t>MS Dynamics</a:t>
            </a:r>
            <a:r>
              <a:rPr lang="ja-JP" altLang="en-US" b="1" dirty="0"/>
              <a:t>の連携はどうしている？（組み込む</a:t>
            </a:r>
            <a:r>
              <a:rPr lang="en-US" altLang="ja-JP" b="1" dirty="0"/>
              <a:t>)</a:t>
            </a:r>
          </a:p>
        </p:txBody>
      </p:sp>
      <p:sp>
        <p:nvSpPr>
          <p:cNvPr id="4" name="スライド番号プレースホルダー 3"/>
          <p:cNvSpPr>
            <a:spLocks noGrp="1"/>
          </p:cNvSpPr>
          <p:nvPr>
            <p:ph type="sldNum" sz="quarter" idx="5"/>
          </p:nvPr>
        </p:nvSpPr>
        <p:spPr/>
        <p:txBody>
          <a:bodyPr/>
          <a:lstStyle/>
          <a:p>
            <a:fld id="{A3D89E5F-BEEF-42A1-A57B-E5A736D51194}" type="slidenum">
              <a:rPr lang="en-US" smtClean="0"/>
              <a:pPr/>
              <a:t>8</a:t>
            </a:fld>
            <a:endParaRPr lang="en-US" dirty="0"/>
          </a:p>
        </p:txBody>
      </p:sp>
    </p:spTree>
    <p:extLst>
      <p:ext uri="{BB962C8B-B14F-4D97-AF65-F5344CB8AC3E}">
        <p14:creationId xmlns:p14="http://schemas.microsoft.com/office/powerpoint/2010/main" val="893729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6979B-3E3D-83F4-C57E-66D8D73C112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6042EFD-87E6-39C4-0BCD-5EB7F6C12AB7}"/>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46B27D90-1B1D-A282-6A62-E6380CFAEB6A}"/>
              </a:ext>
            </a:extLst>
          </p:cNvPr>
          <p:cNvSpPr>
            <a:spLocks noGrp="1"/>
          </p:cNvSpPr>
          <p:nvPr>
            <p:ph type="body" idx="1"/>
          </p:nvPr>
        </p:nvSpPr>
        <p:spPr/>
        <p:txBody>
          <a:bodyPr/>
          <a:lstStyle/>
          <a:p>
            <a:r>
              <a:rPr lang="ja-JP" altLang="en-US" b="1" dirty="0"/>
              <a:t>課題感を仰る通り、オペレーションコスト・一見・一見対応履歴の解決したか解決率・解決している、野中、主だって漏れているところ応対を質を上げている、音声→プロセスの俗人化、サービスに内容としては</a:t>
            </a:r>
            <a:endParaRPr lang="en-US" altLang="ja-JP" b="1" dirty="0"/>
          </a:p>
          <a:p>
            <a:r>
              <a:rPr lang="ja-JP" altLang="en-US" b="1" dirty="0"/>
              <a:t>グループ社内の複雑化するか</a:t>
            </a:r>
            <a:endParaRPr lang="en-US" altLang="ja-JP" b="1" dirty="0"/>
          </a:p>
          <a:p>
            <a:r>
              <a:rPr lang="ja-JP" altLang="en-US" b="1" dirty="0"/>
              <a:t>電話の一分の中心の</a:t>
            </a:r>
            <a:endParaRPr lang="en-US" altLang="ja-JP" b="1" dirty="0"/>
          </a:p>
          <a:p>
            <a:endParaRPr lang="en-US" altLang="ja-JP" b="1" dirty="0"/>
          </a:p>
          <a:p>
            <a:r>
              <a:rPr lang="ja-JP" altLang="en-US" b="1" dirty="0"/>
              <a:t>・</a:t>
            </a:r>
            <a:r>
              <a:rPr lang="en-US" altLang="ja-JP" b="1" dirty="0"/>
              <a:t>7</a:t>
            </a:r>
            <a:r>
              <a:rPr lang="ja-JP" altLang="en-US" b="1" dirty="0"/>
              <a:t>月オンプレの保守切れからクラウド型コールセンターに移行されたい旨をお伺い</a:t>
            </a:r>
            <a:endParaRPr lang="en-US" altLang="ja-JP" b="1" dirty="0"/>
          </a:p>
          <a:p>
            <a:r>
              <a:rPr lang="en-US" altLang="ja-JP" b="1" dirty="0"/>
              <a:t>7</a:t>
            </a:r>
            <a:r>
              <a:rPr lang="ja-JP" altLang="en-US" b="1" dirty="0"/>
              <a:t>月に一時的な切り替え・そのご</a:t>
            </a:r>
            <a:r>
              <a:rPr lang="ja-JP" altLang="en-US" dirty="0"/>
              <a:t>若干一時しのぎですっていう位置付けになってるらしく。</a:t>
            </a:r>
            <a:br>
              <a:rPr lang="ja-JP" altLang="en-US" dirty="0"/>
            </a:br>
            <a:r>
              <a:rPr lang="ja-JP" altLang="en-US" dirty="0"/>
              <a:t>はい、本格的な切り替え先はまた考えたいとのこと、</a:t>
            </a:r>
            <a:endParaRPr lang="en-US" altLang="ja-JP" dirty="0"/>
          </a:p>
          <a:p>
            <a:r>
              <a:rPr lang="ja-JP" altLang="en-US" dirty="0"/>
              <a:t>そこに対する</a:t>
            </a:r>
            <a:r>
              <a:rPr lang="en-US" altLang="ja-JP" dirty="0"/>
              <a:t>Amazon Connect</a:t>
            </a:r>
            <a:r>
              <a:rPr lang="ja-JP" altLang="en-US" dirty="0"/>
              <a:t>ご興味、認識齟齬ないか</a:t>
            </a:r>
            <a:endParaRPr lang="en-US" altLang="ja-JP" dirty="0"/>
          </a:p>
          <a:p>
            <a:r>
              <a:rPr lang="en-US" altLang="ja-JP" dirty="0"/>
              <a:t>7</a:t>
            </a:r>
            <a:r>
              <a:rPr lang="ja-JP" altLang="en-US" dirty="0"/>
              <a:t>月電話部分に</a:t>
            </a:r>
            <a:r>
              <a:rPr lang="en-US" altLang="ja-JP" dirty="0"/>
              <a:t>CS one </a:t>
            </a:r>
          </a:p>
          <a:p>
            <a:r>
              <a:rPr lang="ja-JP" altLang="en-US" dirty="0"/>
              <a:t>・席数としてはいくら？公知情報で</a:t>
            </a:r>
            <a:r>
              <a:rPr lang="en-US" altLang="ja-JP" dirty="0"/>
              <a:t>300</a:t>
            </a:r>
            <a:r>
              <a:rPr lang="ja-JP" altLang="en-US" dirty="0"/>
              <a:t>席とは拝見している。</a:t>
            </a:r>
            <a:endParaRPr lang="en-US" altLang="ja-JP" dirty="0"/>
          </a:p>
          <a:p>
            <a:endParaRPr lang="en-US" altLang="ja-JP" dirty="0"/>
          </a:p>
          <a:p>
            <a:r>
              <a:rPr lang="ja-JP" altLang="en-US" dirty="0"/>
              <a:t>・本格的な切り替えはいつから始まる？</a:t>
            </a:r>
            <a:endParaRPr lang="en-US" altLang="ja-JP" dirty="0"/>
          </a:p>
          <a:p>
            <a:endParaRPr lang="en-US" altLang="ja-JP" dirty="0"/>
          </a:p>
          <a:p>
            <a:r>
              <a:rPr lang="ja-JP" altLang="en-US" dirty="0"/>
              <a:t>・一時的な移行先はどこになる？：</a:t>
            </a:r>
            <a:r>
              <a:rPr lang="en-US" altLang="ja-JP" dirty="0"/>
              <a:t>Genesys</a:t>
            </a:r>
            <a:r>
              <a:rPr lang="ja-JP" altLang="en-US" dirty="0"/>
              <a:t>、</a:t>
            </a:r>
            <a:r>
              <a:rPr lang="en-US" altLang="ja-JP" dirty="0" err="1"/>
              <a:t>Talkdesk</a:t>
            </a:r>
            <a:r>
              <a:rPr lang="ja-JP" altLang="en-US" dirty="0"/>
              <a:t>、</a:t>
            </a:r>
            <a:r>
              <a:rPr lang="en-US" altLang="ja-JP" dirty="0"/>
              <a:t>Zendesk</a:t>
            </a:r>
            <a:r>
              <a:rPr lang="ja-JP" altLang="en-US" dirty="0"/>
              <a:t>、</a:t>
            </a:r>
            <a:endParaRPr lang="en-US" altLang="ja-JP" dirty="0"/>
          </a:p>
          <a:p>
            <a:endParaRPr lang="en-US" altLang="ja-JP" dirty="0"/>
          </a:p>
          <a:p>
            <a:r>
              <a:rPr lang="ja-JP" altLang="en-US" dirty="0"/>
              <a:t>・なぜ一時的か？（</a:t>
            </a:r>
            <a:r>
              <a:rPr lang="en-US" altLang="ja-JP" dirty="0"/>
              <a:t>AI</a:t>
            </a:r>
            <a:r>
              <a:rPr lang="ja-JP" altLang="en-US" dirty="0"/>
              <a:t>機能が足らないから？</a:t>
            </a:r>
            <a:r>
              <a:rPr lang="en-US" altLang="ja-JP" dirty="0"/>
              <a:t>)</a:t>
            </a:r>
            <a:br>
              <a:rPr lang="ja-JP" altLang="en-US" dirty="0"/>
            </a:br>
            <a:endParaRPr lang="en-US" altLang="ja-JP" b="1" dirty="0"/>
          </a:p>
          <a:p>
            <a:r>
              <a:rPr lang="ja-JP" altLang="en-US" b="1" dirty="0"/>
              <a:t>・一時的な切り替え先に関しても、記録データのデジタル化はできないであっている？</a:t>
            </a:r>
            <a:endParaRPr lang="en-US" altLang="ja-JP" b="1" dirty="0"/>
          </a:p>
          <a:p>
            <a:endParaRPr lang="en-US" altLang="ja-JP" b="1" dirty="0"/>
          </a:p>
          <a:p>
            <a:r>
              <a:rPr lang="ja-JP" altLang="en-US" b="1" dirty="0"/>
              <a:t>・一時的な切り替え先に関して、</a:t>
            </a:r>
            <a:r>
              <a:rPr lang="en-US" altLang="ja-JP" b="1" dirty="0"/>
              <a:t>MS Dynamics</a:t>
            </a:r>
            <a:r>
              <a:rPr lang="ja-JP" altLang="en-US" b="1" dirty="0"/>
              <a:t>の連携はどうしている？（組み込む</a:t>
            </a:r>
            <a:r>
              <a:rPr lang="en-US" altLang="ja-JP" b="1" dirty="0"/>
              <a:t>)</a:t>
            </a:r>
          </a:p>
        </p:txBody>
      </p:sp>
      <p:sp>
        <p:nvSpPr>
          <p:cNvPr id="4" name="スライド番号プレースホルダー 3">
            <a:extLst>
              <a:ext uri="{FF2B5EF4-FFF2-40B4-BE49-F238E27FC236}">
                <a16:creationId xmlns:a16="http://schemas.microsoft.com/office/drawing/2014/main" id="{F28DA3D5-AE22-5036-6B74-9446F33C0292}"/>
              </a:ext>
            </a:extLst>
          </p:cNvPr>
          <p:cNvSpPr>
            <a:spLocks noGrp="1"/>
          </p:cNvSpPr>
          <p:nvPr>
            <p:ph type="sldNum" sz="quarter" idx="5"/>
          </p:nvPr>
        </p:nvSpPr>
        <p:spPr/>
        <p:txBody>
          <a:bodyPr/>
          <a:lstStyle/>
          <a:p>
            <a:fld id="{A3D89E5F-BEEF-42A1-A57B-E5A736D51194}" type="slidenum">
              <a:rPr lang="en-US" smtClean="0"/>
              <a:pPr/>
              <a:t>9</a:t>
            </a:fld>
            <a:endParaRPr lang="en-US" dirty="0"/>
          </a:p>
        </p:txBody>
      </p:sp>
    </p:spTree>
    <p:extLst>
      <p:ext uri="{BB962C8B-B14F-4D97-AF65-F5344CB8AC3E}">
        <p14:creationId xmlns:p14="http://schemas.microsoft.com/office/powerpoint/2010/main" val="1098966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4DD6F-CA59-2B8E-FA0A-1CFC03E333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E81BFA-4A58-8372-CBF3-59EA3F5F640A}"/>
              </a:ext>
            </a:extLst>
          </p:cNvPr>
          <p:cNvSpPr>
            <a:spLocks noGrp="1" noRot="1" noChangeAspect="1"/>
          </p:cNvSpPr>
          <p:nvPr>
            <p:ph type="sldImg"/>
          </p:nvPr>
        </p:nvSpPr>
        <p:spPr>
          <a:xfrm>
            <a:off x="438150" y="457200"/>
            <a:ext cx="5981700" cy="3363913"/>
          </a:xfrm>
        </p:spPr>
      </p:sp>
      <p:sp>
        <p:nvSpPr>
          <p:cNvPr id="3" name="Notes Placeholder 2">
            <a:extLst>
              <a:ext uri="{FF2B5EF4-FFF2-40B4-BE49-F238E27FC236}">
                <a16:creationId xmlns:a16="http://schemas.microsoft.com/office/drawing/2014/main" id="{5FC31481-59B4-5C15-CE6F-D9031A13370E}"/>
              </a:ext>
            </a:extLst>
          </p:cNvPr>
          <p:cNvSpPr>
            <a:spLocks noGrp="1"/>
          </p:cNvSpPr>
          <p:nvPr>
            <p:ph type="body" idx="1"/>
          </p:nvPr>
        </p:nvSpPr>
        <p:spPr/>
        <p:txBody>
          <a:bodyPr rtlCol="0"/>
          <a:lstStyle/>
          <a:p>
            <a:pPr algn="l"/>
            <a:r>
              <a:rPr lang="ja-JP" altLang="en-US" b="0" i="0" u="none" strike="noStrike" dirty="0">
                <a:solidFill>
                  <a:srgbClr val="16191F"/>
                </a:solidFill>
                <a:effectLst/>
                <a:latin typeface="Amazon Ember" panose="020B0603020204020204" pitchFamily="34" charset="0"/>
              </a:rPr>
              <a:t>お客様が </a:t>
            </a:r>
            <a:r>
              <a:rPr lang="en-US" altLang="ja-JP" b="0" i="0" u="none" strike="noStrike" dirty="0">
                <a:solidFill>
                  <a:srgbClr val="16191F"/>
                </a:solidFill>
                <a:effectLst/>
                <a:latin typeface="Amazon Ember" panose="020B0603020204020204" pitchFamily="34" charset="0"/>
              </a:rPr>
              <a:t>Amazon Connect </a:t>
            </a:r>
            <a:r>
              <a:rPr lang="ja-JP" altLang="en-US" b="0" i="0" u="none" strike="noStrike" dirty="0">
                <a:solidFill>
                  <a:srgbClr val="16191F"/>
                </a:solidFill>
                <a:effectLst/>
                <a:latin typeface="Amazon Ember" panose="020B0603020204020204" pitchFamily="34" charset="0"/>
              </a:rPr>
              <a:t>を選ぶ理由についてです。</a:t>
            </a:r>
            <a:endParaRPr lang="en-US" altLang="ja-JP" b="0" i="0" u="none" strike="noStrike" dirty="0">
              <a:solidFill>
                <a:srgbClr val="16191F"/>
              </a:solidFill>
              <a:effectLst/>
              <a:latin typeface="Amazon Ember" panose="020B0603020204020204" pitchFamily="34" charset="0"/>
            </a:endParaRPr>
          </a:p>
          <a:p>
            <a:pPr algn="l"/>
            <a:r>
              <a:rPr lang="en-US" altLang="ja-JP" b="0" i="0" u="none" strike="noStrike" dirty="0">
                <a:solidFill>
                  <a:srgbClr val="16191F"/>
                </a:solidFill>
                <a:effectLst/>
                <a:latin typeface="Amazon Ember" panose="020B0603020204020204" pitchFamily="34" charset="0"/>
              </a:rPr>
              <a:t>Amazon Connect </a:t>
            </a:r>
            <a:r>
              <a:rPr lang="ja-JP" altLang="en-US" b="0" i="0" u="none" strike="noStrike" dirty="0">
                <a:solidFill>
                  <a:srgbClr val="16191F"/>
                </a:solidFill>
                <a:effectLst/>
                <a:latin typeface="Amazon Ember" panose="020B0603020204020204" pitchFamily="34" charset="0"/>
              </a:rPr>
              <a:t>は、お客様と企業がより大きな成果を達成できるよう支援するクラウドコンタクトセンターサービスです。</a:t>
            </a:r>
            <a:br>
              <a:rPr lang="en-US" altLang="ja-JP" b="0" i="0" u="none" strike="noStrike" dirty="0">
                <a:solidFill>
                  <a:srgbClr val="16191F"/>
                </a:solidFill>
                <a:effectLst/>
                <a:latin typeface="Amazon Ember" panose="020B0603020204020204" pitchFamily="34" charset="0"/>
              </a:rPr>
            </a:br>
            <a:endParaRPr lang="ja-JP" altLang="en-US" b="0" i="0" u="none" strike="noStrike" dirty="0">
              <a:solidFill>
                <a:srgbClr val="16191F"/>
              </a:solidFill>
              <a:effectLst/>
              <a:latin typeface="Amazon Ember" panose="020B0603020204020204" pitchFamily="34" charset="0"/>
            </a:endParaRPr>
          </a:p>
          <a:p>
            <a:pPr algn="l"/>
            <a:r>
              <a:rPr lang="en-US" altLang="ja-JP" b="0" i="0" u="none" strike="noStrike" dirty="0">
                <a:solidFill>
                  <a:srgbClr val="16191F"/>
                </a:solidFill>
                <a:effectLst/>
                <a:latin typeface="Amazon Ember" panose="020B0603020204020204" pitchFamily="34" charset="0"/>
              </a:rPr>
              <a:t>Amazon Connect </a:t>
            </a:r>
            <a:r>
              <a:rPr lang="ja-JP" altLang="en-US" b="0" i="0" u="none" strike="noStrike" dirty="0">
                <a:solidFill>
                  <a:srgbClr val="16191F"/>
                </a:solidFill>
                <a:effectLst/>
                <a:latin typeface="Amazon Ember" panose="020B0603020204020204" pitchFamily="34" charset="0"/>
              </a:rPr>
              <a:t>を活用することで、各種アプリケーションやテクノロジーを統合し、生成</a:t>
            </a:r>
            <a:r>
              <a:rPr lang="en-US" altLang="ja-JP" b="0" i="0" u="none" strike="noStrike" dirty="0">
                <a:solidFill>
                  <a:srgbClr val="16191F"/>
                </a:solidFill>
                <a:effectLst/>
                <a:latin typeface="Amazon Ember" panose="020B0603020204020204" pitchFamily="34" charset="0"/>
              </a:rPr>
              <a:t>AI</a:t>
            </a:r>
            <a:r>
              <a:rPr lang="ja-JP" altLang="en-US" b="0" i="0" u="none" strike="noStrike" dirty="0">
                <a:solidFill>
                  <a:srgbClr val="16191F"/>
                </a:solidFill>
                <a:effectLst/>
                <a:latin typeface="Amazon Ember" panose="020B0603020204020204" pitchFamily="34" charset="0"/>
              </a:rPr>
              <a:t>や</a:t>
            </a:r>
            <a:r>
              <a:rPr lang="en-US" altLang="ja-JP" b="0" i="0" u="none" strike="noStrike" dirty="0">
                <a:solidFill>
                  <a:srgbClr val="16191F"/>
                </a:solidFill>
                <a:effectLst/>
                <a:latin typeface="Amazon Ember" panose="020B0603020204020204" pitchFamily="34" charset="0"/>
              </a:rPr>
              <a:t>AI</a:t>
            </a:r>
            <a:r>
              <a:rPr lang="ja-JP" altLang="en-US" b="0" i="0" u="none" strike="noStrike" dirty="0">
                <a:solidFill>
                  <a:srgbClr val="16191F"/>
                </a:solidFill>
                <a:effectLst/>
                <a:latin typeface="Amazon Ember" panose="020B0603020204020204" pitchFamily="34" charset="0"/>
              </a:rPr>
              <a:t>機能を中心に据えたソリューションを構築できます。</a:t>
            </a:r>
            <a:endParaRPr lang="en-US" altLang="ja-JP" b="0" i="0" u="none" strike="noStrike" dirty="0">
              <a:solidFill>
                <a:srgbClr val="16191F"/>
              </a:solidFill>
              <a:effectLst/>
              <a:latin typeface="Amazon Ember" panose="020B0603020204020204" pitchFamily="34" charset="0"/>
            </a:endParaRPr>
          </a:p>
          <a:p>
            <a:pPr algn="l"/>
            <a:br>
              <a:rPr lang="en-US" altLang="ja-JP" b="0" i="0" u="none" strike="noStrike" dirty="0">
                <a:solidFill>
                  <a:srgbClr val="16191F"/>
                </a:solidFill>
                <a:effectLst/>
                <a:latin typeface="Amazon Ember" panose="020B0603020204020204" pitchFamily="34" charset="0"/>
              </a:rPr>
            </a:br>
            <a:r>
              <a:rPr lang="ja-JP" altLang="en-US" b="0" i="0" u="none" strike="noStrike" dirty="0">
                <a:solidFill>
                  <a:srgbClr val="16191F"/>
                </a:solidFill>
                <a:effectLst/>
                <a:latin typeface="Amazon Ember" panose="020B0603020204020204" pitchFamily="34" charset="0"/>
              </a:rPr>
              <a:t>お客様は、イノベーションの実現とビジネスの成長を目指しながら、同時にコスト削減も実現したいと考えています。</a:t>
            </a:r>
            <a:endParaRPr lang="en-US" altLang="ja-JP" b="0" i="0" u="none" strike="noStrike" dirty="0">
              <a:solidFill>
                <a:srgbClr val="16191F"/>
              </a:solidFill>
              <a:effectLst/>
              <a:latin typeface="Amazon Ember" panose="020B0603020204020204" pitchFamily="34" charset="0"/>
            </a:endParaRPr>
          </a:p>
          <a:p>
            <a:pPr algn="l"/>
            <a:r>
              <a:rPr lang="en-US" altLang="ja-JP" b="0" i="0" u="none" strike="noStrike" dirty="0">
                <a:solidFill>
                  <a:srgbClr val="16191F"/>
                </a:solidFill>
                <a:effectLst/>
                <a:latin typeface="Amazon Ember" panose="020B0603020204020204" pitchFamily="34" charset="0"/>
              </a:rPr>
              <a:t>Amazon Connect </a:t>
            </a:r>
            <a:r>
              <a:rPr lang="ja-JP" altLang="en-US" b="0" i="0" u="none" strike="noStrike" dirty="0">
                <a:solidFill>
                  <a:srgbClr val="16191F"/>
                </a:solidFill>
                <a:effectLst/>
                <a:latin typeface="Amazon Ember" panose="020B0603020204020204" pitchFamily="34" charset="0"/>
              </a:rPr>
              <a:t>であれば、柔軟なスケーリングが可能です。</a:t>
            </a:r>
            <a:endParaRPr lang="en-US" altLang="ja-JP" b="0" i="0" u="none" strike="noStrike" dirty="0">
              <a:solidFill>
                <a:srgbClr val="16191F"/>
              </a:solidFill>
              <a:effectLst/>
              <a:latin typeface="Amazon Ember" panose="020B0603020204020204" pitchFamily="34" charset="0"/>
            </a:endParaRPr>
          </a:p>
          <a:p>
            <a:pPr algn="l"/>
            <a:r>
              <a:rPr lang="ja-JP" altLang="en-US" b="0" i="0" u="none" strike="noStrike" dirty="0">
                <a:solidFill>
                  <a:srgbClr val="16191F"/>
                </a:solidFill>
                <a:effectLst/>
                <a:latin typeface="Amazon Ember" panose="020B0603020204020204" pitchFamily="34" charset="0"/>
              </a:rPr>
              <a:t>また、</a:t>
            </a:r>
            <a:r>
              <a:rPr lang="en-US" altLang="ja-JP" b="0" i="0" u="none" strike="noStrike" dirty="0">
                <a:solidFill>
                  <a:srgbClr val="16191F"/>
                </a:solidFill>
                <a:effectLst/>
                <a:latin typeface="Amazon Ember" panose="020B0603020204020204" pitchFamily="34" charset="0"/>
              </a:rPr>
              <a:t>AWS </a:t>
            </a:r>
            <a:r>
              <a:rPr lang="ja-JP" altLang="en-US" b="0" i="0" u="none" strike="noStrike" dirty="0">
                <a:solidFill>
                  <a:srgbClr val="16191F"/>
                </a:solidFill>
                <a:effectLst/>
                <a:latin typeface="Amazon Ember" panose="020B0603020204020204" pitchFamily="34" charset="0"/>
              </a:rPr>
              <a:t>の実績あるセキュリティとコンプライアンス基準に基づいた安全な運用を実現できます。料金は従量課金制で、実際の使用量に応じた支払いとなります。</a:t>
            </a:r>
          </a:p>
          <a:p>
            <a:pPr algn="l"/>
            <a:br>
              <a:rPr lang="en-US" altLang="ja-JP" b="0" i="0" u="none" strike="noStrike" dirty="0">
                <a:solidFill>
                  <a:srgbClr val="16191F"/>
                </a:solidFill>
                <a:effectLst/>
                <a:latin typeface="Amazon Ember" panose="020B0603020204020204" pitchFamily="34" charset="0"/>
              </a:rPr>
            </a:br>
            <a:r>
              <a:rPr lang="ja-JP" altLang="en-US" b="0" i="0" u="none" strike="noStrike" dirty="0">
                <a:solidFill>
                  <a:srgbClr val="16191F"/>
                </a:solidFill>
                <a:effectLst/>
                <a:latin typeface="Amazon Ember" panose="020B0603020204020204" pitchFamily="34" charset="0"/>
              </a:rPr>
              <a:t>このようなコスト最適化による削減分を、新しいテクノロジーの導入やイノベーションへ再投資することができ、</a:t>
            </a:r>
            <a:br>
              <a:rPr lang="en-US" altLang="ja-JP" b="0" i="0" u="none" strike="noStrike">
                <a:solidFill>
                  <a:srgbClr val="16191F"/>
                </a:solidFill>
                <a:effectLst/>
                <a:latin typeface="Amazon Ember" panose="020B0603020204020204" pitchFamily="34" charset="0"/>
              </a:rPr>
            </a:br>
            <a:r>
              <a:rPr lang="ja-JP" altLang="en-US" b="0" i="0" u="none" strike="noStrike">
                <a:solidFill>
                  <a:srgbClr val="16191F"/>
                </a:solidFill>
                <a:effectLst/>
                <a:latin typeface="Amazon Ember" panose="020B0603020204020204" pitchFamily="34" charset="0"/>
              </a:rPr>
              <a:t>最終的</a:t>
            </a:r>
            <a:r>
              <a:rPr lang="ja-JP" altLang="en-US" b="0" i="0" u="none" strike="noStrike" dirty="0">
                <a:solidFill>
                  <a:srgbClr val="16191F"/>
                </a:solidFill>
                <a:effectLst/>
                <a:latin typeface="Amazon Ember" panose="020B0603020204020204" pitchFamily="34" charset="0"/>
              </a:rPr>
              <a:t>な顧客満足度の向上につなげることができます。</a:t>
            </a:r>
          </a:p>
        </p:txBody>
      </p:sp>
      <p:sp>
        <p:nvSpPr>
          <p:cNvPr id="4" name="Slide Number Placeholder 3">
            <a:extLst>
              <a:ext uri="{FF2B5EF4-FFF2-40B4-BE49-F238E27FC236}">
                <a16:creationId xmlns:a16="http://schemas.microsoft.com/office/drawing/2014/main" id="{DF0206AB-159D-15BE-0FF3-72FFDE8D62B8}"/>
              </a:ext>
            </a:extLst>
          </p:cNvPr>
          <p:cNvSpPr>
            <a:spLocks noGrp="1"/>
          </p:cNvSpPr>
          <p:nvPr>
            <p:ph type="sldNum" sz="quarter" idx="5"/>
          </p:nvPr>
        </p:nvSpPr>
        <p:spPr/>
        <p:txBody>
          <a:bodyPr rtlCol="0"/>
          <a:lstStyle/>
          <a:p>
            <a:pPr rtl="0"/>
            <a:fld id="{563B94FB-4386-4D30-BAA6-CD427AEEF659}" type="slidenum">
              <a:rPr lang="en-US" smtClean="0"/>
              <a:t>19</a:t>
            </a:fld>
            <a:endParaRPr lang="en-US" dirty="0"/>
          </a:p>
        </p:txBody>
      </p:sp>
    </p:spTree>
    <p:extLst>
      <p:ext uri="{BB962C8B-B14F-4D97-AF65-F5344CB8AC3E}">
        <p14:creationId xmlns:p14="http://schemas.microsoft.com/office/powerpoint/2010/main" val="4073916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ED648-CC1D-F672-36DD-71007B394F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DA1243-4023-B35D-EBC1-6CCB7769AEFA}"/>
              </a:ext>
            </a:extLst>
          </p:cNvPr>
          <p:cNvSpPr>
            <a:spLocks noGrp="1" noRot="1" noChangeAspect="1"/>
          </p:cNvSpPr>
          <p:nvPr>
            <p:ph type="sldImg"/>
          </p:nvPr>
        </p:nvSpPr>
        <p:spPr>
          <a:xfrm>
            <a:off x="438150" y="457200"/>
            <a:ext cx="5981700" cy="3363913"/>
          </a:xfrm>
        </p:spPr>
      </p:sp>
      <p:sp>
        <p:nvSpPr>
          <p:cNvPr id="3" name="Notes Placeholder 2">
            <a:extLst>
              <a:ext uri="{FF2B5EF4-FFF2-40B4-BE49-F238E27FC236}">
                <a16:creationId xmlns:a16="http://schemas.microsoft.com/office/drawing/2014/main" id="{4E277D7D-DCF5-6DBD-FD16-464FB962F25B}"/>
              </a:ext>
            </a:extLst>
          </p:cNvPr>
          <p:cNvSpPr>
            <a:spLocks noGrp="1"/>
          </p:cNvSpPr>
          <p:nvPr>
            <p:ph type="body" idx="1"/>
          </p:nvPr>
        </p:nvSpPr>
        <p:spPr/>
        <p:txBody>
          <a:bodyPr/>
          <a:lstStyle/>
          <a:p>
            <a:pPr algn="l"/>
            <a:r>
              <a:rPr lang="en-US" i="1" dirty="0"/>
              <a:t>(Customer slides like this are for 1:1 meetings only. Please ask permission of each customer to share in 1:many opportunities)</a:t>
            </a:r>
            <a:br>
              <a:rPr lang="en-US" i="1" dirty="0"/>
            </a:br>
            <a:r>
              <a:rPr lang="ja-JP" altLang="en-US" b="0" i="0" u="none" strike="noStrike" dirty="0">
                <a:solidFill>
                  <a:srgbClr val="16191F"/>
                </a:solidFill>
                <a:effectLst/>
                <a:latin typeface="Amazon Ember" panose="020B0603020204020204" pitchFamily="34" charset="0"/>
              </a:rPr>
              <a:t>＜</a:t>
            </a:r>
            <a:r>
              <a:rPr lang="en-US" altLang="ja-JP" b="0" i="0" u="none" strike="noStrike" dirty="0">
                <a:solidFill>
                  <a:srgbClr val="16191F"/>
                </a:solidFill>
                <a:effectLst/>
                <a:latin typeface="Amazon Ember" panose="020B0603020204020204" pitchFamily="34" charset="0"/>
              </a:rPr>
              <a:t>Air Canada </a:t>
            </a:r>
            <a:r>
              <a:rPr lang="ja-JP" altLang="en-US" b="0" i="0" u="none" strike="noStrike" dirty="0">
                <a:solidFill>
                  <a:srgbClr val="16191F"/>
                </a:solidFill>
                <a:effectLst/>
                <a:latin typeface="Amazon Ember" panose="020B0603020204020204" pitchFamily="34" charset="0"/>
              </a:rPr>
              <a:t>様＞</a:t>
            </a:r>
            <a:br>
              <a:rPr lang="en-US" altLang="ja-JP" b="0" i="0" u="none" strike="noStrike" dirty="0">
                <a:solidFill>
                  <a:srgbClr val="16191F"/>
                </a:solidFill>
                <a:effectLst/>
                <a:latin typeface="Amazon Ember" panose="020B0603020204020204" pitchFamily="34" charset="0"/>
              </a:rPr>
            </a:br>
            <a:r>
              <a:rPr lang="en-US" altLang="ja-JP" b="0" i="0" u="none" strike="noStrike" dirty="0">
                <a:solidFill>
                  <a:srgbClr val="16191F"/>
                </a:solidFill>
                <a:effectLst/>
                <a:latin typeface="Amazon Ember" panose="020B0603020204020204" pitchFamily="34" charset="0"/>
              </a:rPr>
              <a:t>【</a:t>
            </a:r>
            <a:r>
              <a:rPr lang="ja-JP" altLang="en-US" b="0" i="0" u="none" strike="noStrike" dirty="0">
                <a:solidFill>
                  <a:srgbClr val="16191F"/>
                </a:solidFill>
                <a:effectLst/>
                <a:latin typeface="Amazon Ember" panose="020B0603020204020204" pitchFamily="34" charset="0"/>
              </a:rPr>
              <a:t>背景</a:t>
            </a:r>
            <a:r>
              <a:rPr lang="en-US" altLang="ja-JP" b="0" i="0" u="none" strike="noStrike" dirty="0">
                <a:solidFill>
                  <a:srgbClr val="16191F"/>
                </a:solidFill>
                <a:effectLst/>
                <a:latin typeface="Amazon Ember" panose="020B0603020204020204" pitchFamily="34" charset="0"/>
              </a:rPr>
              <a:t>】 </a:t>
            </a:r>
          </a:p>
          <a:p>
            <a:pPr algn="l"/>
            <a:r>
              <a:rPr lang="en-US" altLang="ja-JP" b="0" i="0" u="none" strike="noStrike" dirty="0">
                <a:solidFill>
                  <a:srgbClr val="16191F"/>
                </a:solidFill>
                <a:effectLst/>
                <a:latin typeface="Amazon Ember" panose="020B0603020204020204" pitchFamily="34" charset="0"/>
              </a:rPr>
              <a:t>• </a:t>
            </a:r>
            <a:r>
              <a:rPr lang="ja-JP" altLang="en-US" b="0" i="0" u="none" strike="noStrike" dirty="0">
                <a:solidFill>
                  <a:srgbClr val="16191F"/>
                </a:solidFill>
                <a:effectLst/>
                <a:latin typeface="Amazon Ember" panose="020B0603020204020204" pitchFamily="34" charset="0"/>
              </a:rPr>
              <a:t>パンデミックにより旅客便が停止する中、貨物事業が急成長 </a:t>
            </a:r>
            <a:endParaRPr lang="en-US" altLang="ja-JP" b="0" i="0" u="none" strike="noStrike" dirty="0">
              <a:solidFill>
                <a:srgbClr val="16191F"/>
              </a:solidFill>
              <a:effectLst/>
              <a:latin typeface="Amazon Ember" panose="020B0603020204020204" pitchFamily="34" charset="0"/>
            </a:endParaRPr>
          </a:p>
          <a:p>
            <a:pPr algn="l"/>
            <a:r>
              <a:rPr lang="en-US" altLang="ja-JP" b="0" i="0" u="none" strike="noStrike" dirty="0">
                <a:solidFill>
                  <a:srgbClr val="16191F"/>
                </a:solidFill>
                <a:effectLst/>
                <a:latin typeface="Amazon Ember" panose="020B0603020204020204" pitchFamily="34" charset="0"/>
              </a:rPr>
              <a:t>• 13,000</a:t>
            </a:r>
            <a:r>
              <a:rPr lang="ja-JP" altLang="en-US" b="0" i="0" u="none" strike="noStrike" dirty="0">
                <a:solidFill>
                  <a:srgbClr val="16191F"/>
                </a:solidFill>
                <a:effectLst/>
                <a:latin typeface="Amazon Ember" panose="020B0603020204020204" pitchFamily="34" charset="0"/>
              </a:rPr>
              <a:t>便以上の貨物専用便を運航 </a:t>
            </a:r>
            <a:endParaRPr lang="en-US" altLang="ja-JP" b="0" i="0" u="none" strike="noStrike" dirty="0">
              <a:solidFill>
                <a:srgbClr val="16191F"/>
              </a:solidFill>
              <a:effectLst/>
              <a:latin typeface="Amazon Ember" panose="020B0603020204020204" pitchFamily="34" charset="0"/>
            </a:endParaRPr>
          </a:p>
          <a:p>
            <a:pPr algn="l"/>
            <a:r>
              <a:rPr lang="en-US" altLang="ja-JP" b="0" i="0" u="none" strike="noStrike" dirty="0">
                <a:solidFill>
                  <a:srgbClr val="16191F"/>
                </a:solidFill>
                <a:effectLst/>
                <a:latin typeface="Amazon Ember" panose="020B0603020204020204" pitchFamily="34" charset="0"/>
              </a:rPr>
              <a:t>• </a:t>
            </a:r>
            <a:r>
              <a:rPr lang="ja-JP" altLang="en-US" b="0" i="0" u="none" strike="noStrike" dirty="0">
                <a:solidFill>
                  <a:srgbClr val="16191F"/>
                </a:solidFill>
                <a:effectLst/>
                <a:latin typeface="Amazon Ember" panose="020B0603020204020204" pitchFamily="34" charset="0"/>
              </a:rPr>
              <a:t>従来の手作業による顧客サービス管理では対応が困難に</a:t>
            </a:r>
          </a:p>
          <a:p>
            <a:pPr algn="l"/>
            <a:r>
              <a:rPr lang="en-US" altLang="ja-JP" b="0" i="0" u="none" strike="noStrike" dirty="0">
                <a:solidFill>
                  <a:srgbClr val="16191F"/>
                </a:solidFill>
                <a:effectLst/>
                <a:latin typeface="Amazon Ember" panose="020B0603020204020204" pitchFamily="34" charset="0"/>
              </a:rPr>
              <a:t>【</a:t>
            </a:r>
            <a:r>
              <a:rPr lang="ja-JP" altLang="en-US" b="0" i="0" u="none" strike="noStrike" dirty="0">
                <a:solidFill>
                  <a:srgbClr val="16191F"/>
                </a:solidFill>
                <a:effectLst/>
                <a:latin typeface="Amazon Ember" panose="020B0603020204020204" pitchFamily="34" charset="0"/>
              </a:rPr>
              <a:t>課題</a:t>
            </a:r>
            <a:r>
              <a:rPr lang="en-US" altLang="ja-JP" b="0" i="0" u="none" strike="noStrike" dirty="0">
                <a:solidFill>
                  <a:srgbClr val="16191F"/>
                </a:solidFill>
                <a:effectLst/>
                <a:latin typeface="Amazon Ember" panose="020B0603020204020204" pitchFamily="34" charset="0"/>
              </a:rPr>
              <a:t>】</a:t>
            </a:r>
          </a:p>
          <a:p>
            <a:pPr algn="l"/>
            <a:r>
              <a:rPr lang="en-US" altLang="ja-JP" b="0" i="0" u="none" strike="noStrike" dirty="0">
                <a:solidFill>
                  <a:srgbClr val="16191F"/>
                </a:solidFill>
                <a:effectLst/>
                <a:latin typeface="Amazon Ember" panose="020B0603020204020204" pitchFamily="34" charset="0"/>
              </a:rPr>
              <a:t> • </a:t>
            </a:r>
            <a:r>
              <a:rPr lang="ja-JP" altLang="en-US" b="0" i="0" u="none" strike="noStrike" dirty="0">
                <a:solidFill>
                  <a:srgbClr val="16191F"/>
                </a:solidFill>
                <a:effectLst/>
                <a:latin typeface="Amazon Ember" panose="020B0603020204020204" pitchFamily="34" charset="0"/>
              </a:rPr>
              <a:t>通話量や業務量を手動で</a:t>
            </a:r>
            <a:r>
              <a:rPr lang="en-US" altLang="ja-JP" b="0" i="0" u="none" strike="noStrike" dirty="0">
                <a:solidFill>
                  <a:srgbClr val="16191F"/>
                </a:solidFill>
                <a:effectLst/>
                <a:latin typeface="Amazon Ember" panose="020B0603020204020204" pitchFamily="34" charset="0"/>
              </a:rPr>
              <a:t>Excel</a:t>
            </a:r>
            <a:r>
              <a:rPr lang="ja-JP" altLang="en-US" b="0" i="0" u="none" strike="noStrike" dirty="0">
                <a:solidFill>
                  <a:srgbClr val="16191F"/>
                </a:solidFill>
                <a:effectLst/>
                <a:latin typeface="Amazon Ember" panose="020B0603020204020204" pitchFamily="34" charset="0"/>
              </a:rPr>
              <a:t>管理</a:t>
            </a:r>
            <a:endParaRPr lang="en-US" altLang="ja-JP" b="0" i="0" u="none" strike="noStrike" dirty="0">
              <a:solidFill>
                <a:srgbClr val="16191F"/>
              </a:solidFill>
              <a:effectLst/>
              <a:latin typeface="Amazon Ember" panose="020B0603020204020204" pitchFamily="34" charset="0"/>
            </a:endParaRPr>
          </a:p>
          <a:p>
            <a:pPr algn="l"/>
            <a:r>
              <a:rPr lang="ja-JP" altLang="en-US" b="0" i="0" u="none" strike="noStrike" dirty="0">
                <a:solidFill>
                  <a:srgbClr val="16191F"/>
                </a:solidFill>
                <a:effectLst/>
                <a:latin typeface="Amazon Ember" panose="020B0603020204020204" pitchFamily="34" charset="0"/>
              </a:rPr>
              <a:t> </a:t>
            </a:r>
            <a:r>
              <a:rPr lang="en-US" altLang="ja-JP" b="0" i="0" u="none" strike="noStrike" dirty="0">
                <a:solidFill>
                  <a:srgbClr val="16191F"/>
                </a:solidFill>
                <a:effectLst/>
                <a:latin typeface="Amazon Ember" panose="020B0603020204020204" pitchFamily="34" charset="0"/>
              </a:rPr>
              <a:t>• </a:t>
            </a:r>
            <a:r>
              <a:rPr lang="ja-JP" altLang="en-US" b="0" i="0" u="none" strike="noStrike" dirty="0">
                <a:solidFill>
                  <a:srgbClr val="16191F"/>
                </a:solidFill>
                <a:effectLst/>
                <a:latin typeface="Amazon Ember" panose="020B0603020204020204" pitchFamily="34" charset="0"/>
              </a:rPr>
              <a:t>待ち時間や生産性の可視化が不十分 </a:t>
            </a:r>
            <a:r>
              <a:rPr lang="en-US" altLang="ja-JP" b="0" i="0" u="none" strike="noStrike" dirty="0">
                <a:solidFill>
                  <a:srgbClr val="16191F"/>
                </a:solidFill>
                <a:effectLst/>
                <a:latin typeface="Amazon Ember" panose="020B0603020204020204" pitchFamily="34" charset="0"/>
              </a:rPr>
              <a:t>• </a:t>
            </a:r>
            <a:r>
              <a:rPr lang="ja-JP" altLang="en-US" b="0" i="0" u="none" strike="noStrike" dirty="0">
                <a:solidFill>
                  <a:srgbClr val="16191F"/>
                </a:solidFill>
                <a:effectLst/>
                <a:latin typeface="Amazon Ember" panose="020B0603020204020204" pitchFamily="34" charset="0"/>
              </a:rPr>
              <a:t>基本的な電話システムで拡張性に制限</a:t>
            </a:r>
          </a:p>
          <a:p>
            <a:pPr algn="l"/>
            <a:r>
              <a:rPr lang="en-US" altLang="ja-JP" b="0" i="0" u="none" strike="noStrike" dirty="0">
                <a:solidFill>
                  <a:srgbClr val="16191F"/>
                </a:solidFill>
                <a:effectLst/>
                <a:latin typeface="Amazon Ember" panose="020B0603020204020204" pitchFamily="34" charset="0"/>
              </a:rPr>
              <a:t>【</a:t>
            </a:r>
            <a:r>
              <a:rPr lang="ja-JP" altLang="en-US" b="0" i="0" u="none" strike="noStrike" dirty="0">
                <a:solidFill>
                  <a:srgbClr val="16191F"/>
                </a:solidFill>
                <a:effectLst/>
                <a:latin typeface="Amazon Ember" panose="020B0603020204020204" pitchFamily="34" charset="0"/>
              </a:rPr>
              <a:t>導入ソリューション</a:t>
            </a:r>
            <a:r>
              <a:rPr lang="en-US" altLang="ja-JP" b="0" i="0" u="none" strike="noStrike" dirty="0">
                <a:solidFill>
                  <a:srgbClr val="16191F"/>
                </a:solidFill>
                <a:effectLst/>
                <a:latin typeface="Amazon Ember" panose="020B0603020204020204" pitchFamily="34" charset="0"/>
              </a:rPr>
              <a:t>】</a:t>
            </a:r>
          </a:p>
          <a:p>
            <a:pPr algn="l"/>
            <a:r>
              <a:rPr lang="en-US" altLang="ja-JP" b="0" i="0" u="none" strike="noStrike" dirty="0">
                <a:solidFill>
                  <a:srgbClr val="16191F"/>
                </a:solidFill>
                <a:effectLst/>
                <a:latin typeface="Amazon Ember" panose="020B0603020204020204" pitchFamily="34" charset="0"/>
              </a:rPr>
              <a:t> • Salesforce Service Cloud Voice (Amazon Connect</a:t>
            </a:r>
            <a:r>
              <a:rPr lang="ja-JP" altLang="en-US" b="0" i="0" u="none" strike="noStrike" dirty="0">
                <a:solidFill>
                  <a:srgbClr val="16191F"/>
                </a:solidFill>
                <a:effectLst/>
                <a:latin typeface="Amazon Ember" panose="020B0603020204020204" pitchFamily="34" charset="0"/>
              </a:rPr>
              <a:t>連携</a:t>
            </a:r>
            <a:r>
              <a:rPr lang="en-US" altLang="ja-JP" b="0" i="0" u="none" strike="noStrike" dirty="0">
                <a:solidFill>
                  <a:srgbClr val="16191F"/>
                </a:solidFill>
                <a:effectLst/>
                <a:latin typeface="Amazon Ember" panose="020B0603020204020204" pitchFamily="34" charset="0"/>
              </a:rPr>
              <a:t>) </a:t>
            </a:r>
          </a:p>
          <a:p>
            <a:pPr algn="l"/>
            <a:r>
              <a:rPr lang="en-US" altLang="ja-JP" b="0" i="0" u="none" strike="noStrike" dirty="0">
                <a:solidFill>
                  <a:srgbClr val="16191F"/>
                </a:solidFill>
                <a:effectLst/>
                <a:latin typeface="Amazon Ember" panose="020B0603020204020204" pitchFamily="34" charset="0"/>
              </a:rPr>
              <a:t> • </a:t>
            </a:r>
            <a:r>
              <a:rPr lang="ja-JP" altLang="en-US" b="0" i="0" u="none" strike="noStrike" dirty="0">
                <a:solidFill>
                  <a:srgbClr val="16191F"/>
                </a:solidFill>
                <a:effectLst/>
                <a:latin typeface="Amazon Ember" panose="020B0603020204020204" pitchFamily="34" charset="0"/>
              </a:rPr>
              <a:t>主な機能：</a:t>
            </a:r>
          </a:p>
          <a:p>
            <a:pPr lvl="1" algn="l">
              <a:buFont typeface="Arial" panose="020B0604020202020204" pitchFamily="34" charset="0"/>
              <a:buChar char="•"/>
            </a:pPr>
            <a:r>
              <a:rPr lang="ja-JP" altLang="en-US" b="0" i="0" dirty="0">
                <a:solidFill>
                  <a:srgbClr val="16191F"/>
                </a:solidFill>
                <a:effectLst/>
                <a:latin typeface="Amazon Ember" panose="020B0603020204020204" pitchFamily="34" charset="0"/>
              </a:rPr>
              <a:t>音声会話とデジタルチャネルの統合</a:t>
            </a:r>
          </a:p>
          <a:p>
            <a:pPr lvl="1" algn="l">
              <a:buFont typeface="Arial" panose="020B0604020202020204" pitchFamily="34" charset="0"/>
              <a:buChar char="•"/>
            </a:pPr>
            <a:r>
              <a:rPr lang="ja-JP" altLang="en-US" b="0" i="0" dirty="0">
                <a:solidFill>
                  <a:srgbClr val="16191F"/>
                </a:solidFill>
                <a:effectLst/>
                <a:latin typeface="Amazon Ember" panose="020B0603020204020204" pitchFamily="34" charset="0"/>
              </a:rPr>
              <a:t>リアルタイム</a:t>
            </a:r>
            <a:r>
              <a:rPr lang="en-US" altLang="ja-JP" b="0" i="0" dirty="0">
                <a:solidFill>
                  <a:srgbClr val="16191F"/>
                </a:solidFill>
                <a:effectLst/>
                <a:latin typeface="Amazon Ember" panose="020B0603020204020204" pitchFamily="34" charset="0"/>
              </a:rPr>
              <a:t>CRM</a:t>
            </a:r>
            <a:r>
              <a:rPr lang="ja-JP" altLang="en-US" b="0" i="0" dirty="0">
                <a:solidFill>
                  <a:srgbClr val="16191F"/>
                </a:solidFill>
                <a:effectLst/>
                <a:latin typeface="Amazon Ember" panose="020B0603020204020204" pitchFamily="34" charset="0"/>
              </a:rPr>
              <a:t>データ連携</a:t>
            </a:r>
          </a:p>
          <a:p>
            <a:pPr lvl="1" algn="l">
              <a:buFont typeface="Arial" panose="020B0604020202020204" pitchFamily="34" charset="0"/>
              <a:buChar char="•"/>
            </a:pPr>
            <a:r>
              <a:rPr lang="ja-JP" altLang="en-US" b="0" i="0" dirty="0">
                <a:solidFill>
                  <a:srgbClr val="16191F"/>
                </a:solidFill>
                <a:effectLst/>
                <a:latin typeface="Amazon Ember" panose="020B0603020204020204" pitchFamily="34" charset="0"/>
              </a:rPr>
              <a:t>音声文字起こし</a:t>
            </a:r>
          </a:p>
          <a:p>
            <a:pPr lvl="1" algn="l">
              <a:buFont typeface="Arial" panose="020B0604020202020204" pitchFamily="34" charset="0"/>
              <a:buChar char="•"/>
            </a:pPr>
            <a:r>
              <a:rPr lang="ja-JP" altLang="en-US" b="0" i="0" dirty="0">
                <a:solidFill>
                  <a:srgbClr val="16191F"/>
                </a:solidFill>
                <a:effectLst/>
                <a:latin typeface="Amazon Ember" panose="020B0603020204020204" pitchFamily="34" charset="0"/>
              </a:rPr>
              <a:t>感情分析</a:t>
            </a:r>
          </a:p>
          <a:p>
            <a:pPr lvl="1" algn="l">
              <a:buFont typeface="Arial" panose="020B0604020202020204" pitchFamily="34" charset="0"/>
              <a:buChar char="•"/>
            </a:pPr>
            <a:r>
              <a:rPr lang="ja-JP" altLang="en-US" b="0" i="0" dirty="0">
                <a:solidFill>
                  <a:srgbClr val="16191F"/>
                </a:solidFill>
                <a:effectLst/>
                <a:latin typeface="Amazon Ember" panose="020B0603020204020204" pitchFamily="34" charset="0"/>
              </a:rPr>
              <a:t>オムニチャネルルーティング</a:t>
            </a:r>
          </a:p>
          <a:p>
            <a:pPr lvl="1" algn="l">
              <a:buFont typeface="Arial" panose="020B0604020202020204" pitchFamily="34" charset="0"/>
              <a:buChar char="•"/>
            </a:pPr>
            <a:r>
              <a:rPr lang="en-US" altLang="ja-JP" b="0" i="0" dirty="0">
                <a:solidFill>
                  <a:srgbClr val="16191F"/>
                </a:solidFill>
                <a:effectLst/>
                <a:latin typeface="Amazon Ember" panose="020B0603020204020204" pitchFamily="34" charset="0"/>
              </a:rPr>
              <a:t>360</a:t>
            </a:r>
            <a:r>
              <a:rPr lang="ja-JP" altLang="en-US" b="0" i="0" dirty="0">
                <a:solidFill>
                  <a:srgbClr val="16191F"/>
                </a:solidFill>
                <a:effectLst/>
                <a:latin typeface="Amazon Ember" panose="020B0603020204020204" pitchFamily="34" charset="0"/>
              </a:rPr>
              <a:t>度の顧客ビュー</a:t>
            </a:r>
          </a:p>
          <a:p>
            <a:pPr algn="l"/>
            <a:r>
              <a:rPr lang="en-US" altLang="ja-JP" b="0" i="0" u="none" strike="noStrike" dirty="0">
                <a:solidFill>
                  <a:srgbClr val="16191F"/>
                </a:solidFill>
                <a:effectLst/>
                <a:latin typeface="Amazon Ember" panose="020B0603020204020204" pitchFamily="34" charset="0"/>
              </a:rPr>
              <a:t>【</a:t>
            </a:r>
            <a:r>
              <a:rPr lang="ja-JP" altLang="en-US" b="0" i="0" u="none" strike="noStrike" dirty="0">
                <a:solidFill>
                  <a:srgbClr val="16191F"/>
                </a:solidFill>
                <a:effectLst/>
                <a:latin typeface="Amazon Ember" panose="020B0603020204020204" pitchFamily="34" charset="0"/>
              </a:rPr>
              <a:t>導入効果</a:t>
            </a:r>
            <a:r>
              <a:rPr lang="en-US" altLang="ja-JP" b="0" i="0" u="none" strike="noStrike" dirty="0">
                <a:solidFill>
                  <a:srgbClr val="16191F"/>
                </a:solidFill>
                <a:effectLst/>
                <a:latin typeface="Amazon Ember" panose="020B0603020204020204" pitchFamily="34" charset="0"/>
              </a:rPr>
              <a:t>】</a:t>
            </a:r>
          </a:p>
          <a:p>
            <a:pPr algn="l">
              <a:buFont typeface="+mj-lt"/>
              <a:buAutoNum type="arabicPeriod"/>
            </a:pPr>
            <a:r>
              <a:rPr lang="ja-JP" altLang="en-US" b="0" i="0" u="none" strike="noStrike" dirty="0">
                <a:solidFill>
                  <a:srgbClr val="16191F"/>
                </a:solidFill>
                <a:effectLst/>
              </a:rPr>
              <a:t>業務効率化：</a:t>
            </a:r>
            <a:br>
              <a:rPr lang="en-US" altLang="ja-JP" b="0" i="0" u="none" strike="noStrike" dirty="0">
                <a:solidFill>
                  <a:srgbClr val="16191F"/>
                </a:solidFill>
                <a:effectLst/>
              </a:rPr>
            </a:br>
            <a:r>
              <a:rPr lang="en-US" altLang="ja-JP" b="0" i="0" u="none" strike="noStrike" dirty="0">
                <a:solidFill>
                  <a:srgbClr val="16191F"/>
                </a:solidFill>
                <a:effectLst/>
              </a:rPr>
              <a:t>	</a:t>
            </a:r>
            <a:r>
              <a:rPr lang="ja-JP" altLang="en-US" b="0" i="0" u="none" strike="noStrike" dirty="0">
                <a:solidFill>
                  <a:srgbClr val="16191F"/>
                </a:solidFill>
                <a:effectLst/>
              </a:rPr>
              <a:t> </a:t>
            </a:r>
            <a:r>
              <a:rPr lang="en-US" altLang="ja-JP" b="0" i="0" u="none" strike="noStrike" dirty="0">
                <a:solidFill>
                  <a:srgbClr val="16191F"/>
                </a:solidFill>
                <a:effectLst/>
              </a:rPr>
              <a:t>• </a:t>
            </a:r>
            <a:r>
              <a:rPr lang="ja-JP" altLang="en-US" b="0" i="0" u="none" strike="noStrike" dirty="0">
                <a:solidFill>
                  <a:srgbClr val="16191F"/>
                </a:solidFill>
                <a:effectLst/>
              </a:rPr>
              <a:t>平均応対時間が</a:t>
            </a:r>
            <a:r>
              <a:rPr lang="en-US" altLang="ja-JP" b="0" i="0" u="none" strike="noStrike" dirty="0">
                <a:solidFill>
                  <a:srgbClr val="16191F"/>
                </a:solidFill>
                <a:effectLst/>
              </a:rPr>
              <a:t>6</a:t>
            </a:r>
            <a:r>
              <a:rPr lang="ja-JP" altLang="en-US" b="0" i="0" u="none" strike="noStrike" dirty="0">
                <a:solidFill>
                  <a:srgbClr val="16191F"/>
                </a:solidFill>
                <a:effectLst/>
              </a:rPr>
              <a:t>ヶ月で</a:t>
            </a:r>
            <a:r>
              <a:rPr lang="en-US" altLang="ja-JP" b="0" i="0" u="none" strike="noStrike" dirty="0">
                <a:solidFill>
                  <a:srgbClr val="16191F"/>
                </a:solidFill>
                <a:effectLst/>
              </a:rPr>
              <a:t>2</a:t>
            </a:r>
            <a:r>
              <a:rPr lang="ja-JP" altLang="en-US" b="0" i="0" u="none" strike="noStrike" dirty="0">
                <a:solidFill>
                  <a:srgbClr val="16191F"/>
                </a:solidFill>
                <a:effectLst/>
              </a:rPr>
              <a:t>分短縮</a:t>
            </a:r>
            <a:br>
              <a:rPr lang="en-US" altLang="ja-JP" b="0" i="0" u="none" strike="noStrike" dirty="0">
                <a:solidFill>
                  <a:srgbClr val="16191F"/>
                </a:solidFill>
                <a:effectLst/>
              </a:rPr>
            </a:br>
            <a:r>
              <a:rPr lang="en-US" altLang="ja-JP" b="0" i="0" u="none" strike="noStrike" dirty="0">
                <a:solidFill>
                  <a:srgbClr val="16191F"/>
                </a:solidFill>
                <a:effectLst/>
              </a:rPr>
              <a:t>	</a:t>
            </a:r>
            <a:r>
              <a:rPr lang="ja-JP" altLang="en-US" b="0" i="0" u="none" strike="noStrike" dirty="0">
                <a:solidFill>
                  <a:srgbClr val="16191F"/>
                </a:solidFill>
                <a:effectLst/>
              </a:rPr>
              <a:t> </a:t>
            </a:r>
            <a:r>
              <a:rPr lang="en-US" altLang="ja-JP" b="0" i="0" u="none" strike="noStrike" dirty="0">
                <a:solidFill>
                  <a:srgbClr val="16191F"/>
                </a:solidFill>
                <a:effectLst/>
              </a:rPr>
              <a:t>• </a:t>
            </a:r>
            <a:r>
              <a:rPr lang="ja-JP" altLang="en-US" b="0" i="0" u="none" strike="noStrike" dirty="0">
                <a:solidFill>
                  <a:srgbClr val="16191F"/>
                </a:solidFill>
                <a:effectLst/>
              </a:rPr>
              <a:t>エージェント生産性が</a:t>
            </a:r>
            <a:r>
              <a:rPr lang="en-US" altLang="ja-JP" b="0" i="0" u="none" strike="noStrike" dirty="0">
                <a:solidFill>
                  <a:srgbClr val="16191F"/>
                </a:solidFill>
                <a:effectLst/>
              </a:rPr>
              <a:t>20%</a:t>
            </a:r>
            <a:r>
              <a:rPr lang="ja-JP" altLang="en-US" b="0" i="0" u="none" strike="noStrike" dirty="0">
                <a:solidFill>
                  <a:srgbClr val="16191F"/>
                </a:solidFill>
                <a:effectLst/>
              </a:rPr>
              <a:t>向上</a:t>
            </a:r>
            <a:br>
              <a:rPr lang="en-US" altLang="ja-JP" b="0" i="0" u="none" strike="noStrike" dirty="0">
                <a:solidFill>
                  <a:srgbClr val="16191F"/>
                </a:solidFill>
                <a:effectLst/>
              </a:rPr>
            </a:br>
            <a:r>
              <a:rPr lang="en-US" altLang="ja-JP" b="0" i="0" u="none" strike="noStrike" dirty="0">
                <a:solidFill>
                  <a:srgbClr val="16191F"/>
                </a:solidFill>
                <a:effectLst/>
              </a:rPr>
              <a:t>	</a:t>
            </a:r>
            <a:r>
              <a:rPr lang="ja-JP" altLang="en-US" b="0" i="0" u="none" strike="noStrike" dirty="0">
                <a:solidFill>
                  <a:srgbClr val="16191F"/>
                </a:solidFill>
                <a:effectLst/>
              </a:rPr>
              <a:t> </a:t>
            </a:r>
            <a:r>
              <a:rPr lang="en-US" altLang="ja-JP" b="0" i="0" u="none" strike="noStrike" dirty="0">
                <a:solidFill>
                  <a:srgbClr val="16191F"/>
                </a:solidFill>
                <a:effectLst/>
              </a:rPr>
              <a:t>• </a:t>
            </a:r>
            <a:r>
              <a:rPr lang="ja-JP" altLang="en-US" b="0" i="0" u="none" strike="noStrike" dirty="0">
                <a:solidFill>
                  <a:srgbClr val="16191F"/>
                </a:solidFill>
                <a:effectLst/>
              </a:rPr>
              <a:t>放棄率が</a:t>
            </a:r>
            <a:r>
              <a:rPr lang="en-US" altLang="ja-JP" b="0" i="0" u="none" strike="noStrike" dirty="0">
                <a:solidFill>
                  <a:srgbClr val="16191F"/>
                </a:solidFill>
                <a:effectLst/>
              </a:rPr>
              <a:t>0.5%</a:t>
            </a:r>
            <a:r>
              <a:rPr lang="ja-JP" altLang="en-US" b="0" i="0" u="none" strike="noStrike" dirty="0">
                <a:solidFill>
                  <a:srgbClr val="16191F"/>
                </a:solidFill>
                <a:effectLst/>
              </a:rPr>
              <a:t>減少</a:t>
            </a:r>
          </a:p>
          <a:p>
            <a:pPr algn="l">
              <a:buFont typeface="+mj-lt"/>
              <a:buAutoNum type="arabicPeriod"/>
            </a:pPr>
            <a:r>
              <a:rPr lang="ja-JP" altLang="en-US" b="0" i="0" u="none" strike="noStrike" dirty="0">
                <a:solidFill>
                  <a:srgbClr val="16191F"/>
                </a:solidFill>
                <a:effectLst/>
              </a:rPr>
              <a:t>顧客サービス向上：</a:t>
            </a:r>
            <a:br>
              <a:rPr lang="en-US" altLang="ja-JP" b="0" i="0" u="none" strike="noStrike" dirty="0">
                <a:solidFill>
                  <a:srgbClr val="16191F"/>
                </a:solidFill>
                <a:effectLst/>
              </a:rPr>
            </a:br>
            <a:r>
              <a:rPr lang="en-US" altLang="ja-JP" b="0" i="0" u="none" strike="noStrike" dirty="0">
                <a:solidFill>
                  <a:srgbClr val="16191F"/>
                </a:solidFill>
                <a:effectLst/>
              </a:rPr>
              <a:t>	</a:t>
            </a:r>
            <a:r>
              <a:rPr lang="ja-JP" altLang="en-US" b="0" i="0" u="none" strike="noStrike" dirty="0">
                <a:solidFill>
                  <a:srgbClr val="16191F"/>
                </a:solidFill>
                <a:effectLst/>
              </a:rPr>
              <a:t> </a:t>
            </a:r>
            <a:r>
              <a:rPr lang="en-US" altLang="ja-JP" b="0" i="0" u="none" strike="noStrike" dirty="0">
                <a:solidFill>
                  <a:srgbClr val="16191F"/>
                </a:solidFill>
                <a:effectLst/>
              </a:rPr>
              <a:t>• </a:t>
            </a:r>
            <a:r>
              <a:rPr lang="ja-JP" altLang="en-US" b="0" i="0" u="none" strike="noStrike" dirty="0">
                <a:solidFill>
                  <a:srgbClr val="16191F"/>
                </a:solidFill>
                <a:effectLst/>
              </a:rPr>
              <a:t>ケース番号による顧客情報の即時確認</a:t>
            </a:r>
            <a:br>
              <a:rPr lang="en-US" altLang="ja-JP" b="0" i="0" u="none" strike="noStrike" dirty="0">
                <a:solidFill>
                  <a:srgbClr val="16191F"/>
                </a:solidFill>
                <a:effectLst/>
              </a:rPr>
            </a:br>
            <a:r>
              <a:rPr lang="en-US" altLang="ja-JP" b="0" i="0" u="none" strike="noStrike" dirty="0">
                <a:solidFill>
                  <a:srgbClr val="16191F"/>
                </a:solidFill>
                <a:effectLst/>
              </a:rPr>
              <a:t>	</a:t>
            </a:r>
            <a:r>
              <a:rPr lang="ja-JP" altLang="en-US" b="0" i="0" u="none" strike="noStrike" dirty="0">
                <a:solidFill>
                  <a:srgbClr val="16191F"/>
                </a:solidFill>
                <a:effectLst/>
              </a:rPr>
              <a:t> </a:t>
            </a:r>
            <a:r>
              <a:rPr lang="en-US" altLang="ja-JP" b="0" i="0" u="none" strike="noStrike" dirty="0">
                <a:solidFill>
                  <a:srgbClr val="16191F"/>
                </a:solidFill>
                <a:effectLst/>
              </a:rPr>
              <a:t>• IVR</a:t>
            </a:r>
            <a:r>
              <a:rPr lang="ja-JP" altLang="en-US" b="0" i="0" u="none" strike="noStrike" dirty="0">
                <a:solidFill>
                  <a:srgbClr val="16191F"/>
                </a:solidFill>
                <a:effectLst/>
              </a:rPr>
              <a:t>と案件管理の統合による効率化</a:t>
            </a:r>
            <a:br>
              <a:rPr lang="en-US" altLang="ja-JP" b="0" i="0" u="none" strike="noStrike" dirty="0">
                <a:solidFill>
                  <a:srgbClr val="16191F"/>
                </a:solidFill>
                <a:effectLst/>
              </a:rPr>
            </a:br>
            <a:r>
              <a:rPr lang="en-US" altLang="ja-JP" b="0" i="0" u="none" strike="noStrike" dirty="0">
                <a:solidFill>
                  <a:srgbClr val="16191F"/>
                </a:solidFill>
                <a:effectLst/>
              </a:rPr>
              <a:t>	</a:t>
            </a:r>
            <a:r>
              <a:rPr lang="ja-JP" altLang="en-US" b="0" i="0" u="none" strike="noStrike" dirty="0">
                <a:solidFill>
                  <a:srgbClr val="16191F"/>
                </a:solidFill>
                <a:effectLst/>
              </a:rPr>
              <a:t> </a:t>
            </a:r>
            <a:r>
              <a:rPr lang="en-US" altLang="ja-JP" b="0" i="0" u="none" strike="noStrike" dirty="0">
                <a:solidFill>
                  <a:srgbClr val="16191F"/>
                </a:solidFill>
                <a:effectLst/>
              </a:rPr>
              <a:t>• AI</a:t>
            </a:r>
            <a:r>
              <a:rPr lang="ja-JP" altLang="en-US" b="0" i="0" u="none" strike="noStrike" dirty="0">
                <a:solidFill>
                  <a:srgbClr val="16191F"/>
                </a:solidFill>
                <a:effectLst/>
              </a:rPr>
              <a:t>を活用したサービス向上</a:t>
            </a:r>
          </a:p>
          <a:p>
            <a:pPr algn="l">
              <a:buFont typeface="+mj-lt"/>
              <a:buAutoNum type="arabicPeriod"/>
            </a:pPr>
            <a:r>
              <a:rPr lang="ja-JP" altLang="en-US" b="0" i="0" u="none" strike="noStrike" dirty="0">
                <a:solidFill>
                  <a:srgbClr val="16191F"/>
                </a:solidFill>
                <a:effectLst/>
              </a:rPr>
              <a:t>従業員満足度向上：</a:t>
            </a:r>
            <a:br>
              <a:rPr lang="en-US" altLang="ja-JP" b="0" i="0" u="none" strike="noStrike" dirty="0">
                <a:solidFill>
                  <a:srgbClr val="16191F"/>
                </a:solidFill>
                <a:effectLst/>
              </a:rPr>
            </a:br>
            <a:r>
              <a:rPr lang="en-US" altLang="ja-JP" b="0" i="0" u="none" strike="noStrike" dirty="0">
                <a:solidFill>
                  <a:srgbClr val="16191F"/>
                </a:solidFill>
                <a:effectLst/>
              </a:rPr>
              <a:t>	</a:t>
            </a:r>
            <a:r>
              <a:rPr lang="ja-JP" altLang="en-US" b="0" i="0" u="none" strike="noStrike" dirty="0">
                <a:solidFill>
                  <a:srgbClr val="16191F"/>
                </a:solidFill>
                <a:effectLst/>
              </a:rPr>
              <a:t> </a:t>
            </a:r>
            <a:r>
              <a:rPr lang="en-US" altLang="ja-JP" b="0" i="0" u="none" strike="noStrike" dirty="0">
                <a:solidFill>
                  <a:srgbClr val="16191F"/>
                </a:solidFill>
                <a:effectLst/>
              </a:rPr>
              <a:t>• </a:t>
            </a:r>
            <a:r>
              <a:rPr lang="ja-JP" altLang="en-US" b="0" i="0" u="none" strike="noStrike" dirty="0">
                <a:solidFill>
                  <a:srgbClr val="16191F"/>
                </a:solidFill>
                <a:effectLst/>
              </a:rPr>
              <a:t>リモートワーク対応</a:t>
            </a:r>
            <a:br>
              <a:rPr lang="en-US" altLang="ja-JP" b="0" i="0" u="none" strike="noStrike" dirty="0">
                <a:solidFill>
                  <a:srgbClr val="16191F"/>
                </a:solidFill>
                <a:effectLst/>
              </a:rPr>
            </a:br>
            <a:r>
              <a:rPr lang="en-US" altLang="ja-JP" b="0" i="0" u="none" strike="noStrike" dirty="0">
                <a:solidFill>
                  <a:srgbClr val="16191F"/>
                </a:solidFill>
                <a:effectLst/>
              </a:rPr>
              <a:t>	</a:t>
            </a:r>
            <a:r>
              <a:rPr lang="ja-JP" altLang="en-US" b="0" i="0" u="none" strike="noStrike" dirty="0">
                <a:solidFill>
                  <a:srgbClr val="16191F"/>
                </a:solidFill>
                <a:effectLst/>
              </a:rPr>
              <a:t> </a:t>
            </a:r>
            <a:r>
              <a:rPr lang="en-US" altLang="ja-JP" b="0" i="0" u="none" strike="noStrike" dirty="0">
                <a:solidFill>
                  <a:srgbClr val="16191F"/>
                </a:solidFill>
                <a:effectLst/>
              </a:rPr>
              <a:t>• </a:t>
            </a:r>
            <a:r>
              <a:rPr lang="ja-JP" altLang="en-US" b="0" i="0" u="none" strike="noStrike" dirty="0">
                <a:solidFill>
                  <a:srgbClr val="16191F"/>
                </a:solidFill>
                <a:effectLst/>
              </a:rPr>
              <a:t>業務革新による職場満足度向上</a:t>
            </a:r>
            <a:br>
              <a:rPr lang="en-US" altLang="ja-JP" b="0" i="0" u="none" strike="noStrike" dirty="0">
                <a:solidFill>
                  <a:srgbClr val="16191F"/>
                </a:solidFill>
                <a:effectLst/>
              </a:rPr>
            </a:br>
            <a:r>
              <a:rPr lang="en-US" altLang="ja-JP" b="0" i="0" u="none" strike="noStrike" dirty="0">
                <a:solidFill>
                  <a:srgbClr val="16191F"/>
                </a:solidFill>
                <a:effectLst/>
              </a:rPr>
              <a:t>	</a:t>
            </a:r>
            <a:r>
              <a:rPr lang="ja-JP" altLang="en-US" b="0" i="0" u="none" strike="noStrike" dirty="0">
                <a:solidFill>
                  <a:srgbClr val="16191F"/>
                </a:solidFill>
                <a:effectLst/>
              </a:rPr>
              <a:t> </a:t>
            </a:r>
            <a:r>
              <a:rPr lang="en-US" altLang="ja-JP" b="0" i="0" u="none" strike="noStrike" dirty="0">
                <a:solidFill>
                  <a:srgbClr val="16191F"/>
                </a:solidFill>
                <a:effectLst/>
              </a:rPr>
              <a:t>• </a:t>
            </a:r>
            <a:r>
              <a:rPr lang="ja-JP" altLang="en-US" b="0" i="0" u="none" strike="noStrike" dirty="0">
                <a:solidFill>
                  <a:srgbClr val="16191F"/>
                </a:solidFill>
                <a:effectLst/>
              </a:rPr>
              <a:t>スタッフ定着率の改善</a:t>
            </a:r>
          </a:p>
          <a:p>
            <a:pPr algn="l"/>
            <a:r>
              <a:rPr lang="en-US" altLang="ja-JP" b="0" i="0" u="none" strike="noStrike" dirty="0">
                <a:solidFill>
                  <a:srgbClr val="16191F"/>
                </a:solidFill>
                <a:effectLst/>
                <a:latin typeface="Amazon Ember" panose="020B0603020204020204" pitchFamily="34" charset="0"/>
              </a:rPr>
              <a:t>【</a:t>
            </a:r>
            <a:r>
              <a:rPr lang="ja-JP" altLang="en-US" b="0" i="0" u="none" strike="noStrike" dirty="0">
                <a:solidFill>
                  <a:srgbClr val="16191F"/>
                </a:solidFill>
                <a:effectLst/>
                <a:latin typeface="Amazon Ember" panose="020B0603020204020204" pitchFamily="34" charset="0"/>
              </a:rPr>
              <a:t>今後の展開</a:t>
            </a:r>
            <a:r>
              <a:rPr lang="en-US" altLang="ja-JP" b="0" i="0" u="none" strike="noStrike" dirty="0">
                <a:solidFill>
                  <a:srgbClr val="16191F"/>
                </a:solidFill>
                <a:effectLst/>
                <a:latin typeface="Amazon Ember" panose="020B0603020204020204" pitchFamily="34" charset="0"/>
              </a:rPr>
              <a:t>】 </a:t>
            </a:r>
          </a:p>
          <a:p>
            <a:pPr algn="l"/>
            <a:r>
              <a:rPr lang="en-US" altLang="ja-JP" b="0" i="0" u="none" strike="noStrike" dirty="0">
                <a:solidFill>
                  <a:srgbClr val="16191F"/>
                </a:solidFill>
                <a:effectLst/>
                <a:latin typeface="Amazon Ember" panose="020B0603020204020204" pitchFamily="34" charset="0"/>
              </a:rPr>
              <a:t>• </a:t>
            </a:r>
            <a:r>
              <a:rPr lang="ja-JP" altLang="en-US" b="0" i="0" u="none" strike="noStrike" dirty="0">
                <a:solidFill>
                  <a:srgbClr val="16191F"/>
                </a:solidFill>
                <a:effectLst/>
                <a:latin typeface="Amazon Ember" panose="020B0603020204020204" pitchFamily="34" charset="0"/>
              </a:rPr>
              <a:t>トロント・モントリオール以外での仮想コンタクトセンター展開 </a:t>
            </a:r>
            <a:endParaRPr lang="en-US" altLang="ja-JP" b="0" i="0" u="none" strike="noStrike" dirty="0">
              <a:solidFill>
                <a:srgbClr val="16191F"/>
              </a:solidFill>
              <a:effectLst/>
              <a:latin typeface="Amazon Ember" panose="020B0603020204020204" pitchFamily="34" charset="0"/>
            </a:endParaRPr>
          </a:p>
          <a:p>
            <a:pPr algn="l"/>
            <a:r>
              <a:rPr lang="en-US" altLang="ja-JP" b="0" i="0" u="none" strike="noStrike" dirty="0">
                <a:solidFill>
                  <a:srgbClr val="16191F"/>
                </a:solidFill>
                <a:effectLst/>
                <a:latin typeface="Amazon Ember" panose="020B0603020204020204" pitchFamily="34" charset="0"/>
              </a:rPr>
              <a:t>• </a:t>
            </a:r>
            <a:r>
              <a:rPr lang="ja-JP" altLang="en-US" b="0" i="0" u="none" strike="noStrike" dirty="0">
                <a:solidFill>
                  <a:srgbClr val="16191F"/>
                </a:solidFill>
                <a:effectLst/>
                <a:latin typeface="Amazon Ember" panose="020B0603020204020204" pitchFamily="34" charset="0"/>
              </a:rPr>
              <a:t>グローバル展開によるビジネス継続性の確保 </a:t>
            </a:r>
            <a:endParaRPr lang="en-US" altLang="ja-JP" b="0" i="0" u="none" strike="noStrike" dirty="0">
              <a:solidFill>
                <a:srgbClr val="16191F"/>
              </a:solidFill>
              <a:effectLst/>
              <a:latin typeface="Amazon Ember" panose="020B0603020204020204" pitchFamily="34" charset="0"/>
            </a:endParaRPr>
          </a:p>
          <a:p>
            <a:pPr algn="l"/>
            <a:r>
              <a:rPr lang="en-US" altLang="ja-JP" b="0" i="0" u="none" strike="noStrike" dirty="0">
                <a:solidFill>
                  <a:srgbClr val="16191F"/>
                </a:solidFill>
                <a:effectLst/>
                <a:latin typeface="Amazon Ember" panose="020B0603020204020204" pitchFamily="34" charset="0"/>
              </a:rPr>
              <a:t>• </a:t>
            </a:r>
            <a:r>
              <a:rPr lang="ja-JP" altLang="en-US" b="0" i="0" u="none" strike="noStrike" dirty="0">
                <a:solidFill>
                  <a:srgbClr val="16191F"/>
                </a:solidFill>
                <a:effectLst/>
                <a:latin typeface="Amazon Ember" panose="020B0603020204020204" pitchFamily="34" charset="0"/>
              </a:rPr>
              <a:t>地域特性を活かしたサービス提供 </a:t>
            </a:r>
            <a:endParaRPr lang="en-US" altLang="ja-JP" b="0" i="0" u="none" strike="noStrike" dirty="0">
              <a:solidFill>
                <a:srgbClr val="16191F"/>
              </a:solidFill>
              <a:effectLst/>
              <a:latin typeface="Amazon Ember" panose="020B0603020204020204" pitchFamily="34" charset="0"/>
            </a:endParaRPr>
          </a:p>
          <a:p>
            <a:pPr algn="l"/>
            <a:r>
              <a:rPr lang="en-US" altLang="ja-JP" b="0" i="0" u="none" strike="noStrike" dirty="0">
                <a:solidFill>
                  <a:srgbClr val="16191F"/>
                </a:solidFill>
                <a:effectLst/>
                <a:latin typeface="Amazon Ember" panose="020B0603020204020204" pitchFamily="34" charset="0"/>
              </a:rPr>
              <a:t>• AI</a:t>
            </a:r>
            <a:r>
              <a:rPr lang="ja-JP" altLang="en-US" b="0" i="0" u="none" strike="noStrike" dirty="0">
                <a:solidFill>
                  <a:srgbClr val="16191F"/>
                </a:solidFill>
                <a:effectLst/>
                <a:latin typeface="Amazon Ember" panose="020B0603020204020204" pitchFamily="34" charset="0"/>
              </a:rPr>
              <a:t>機能の利用拡張</a:t>
            </a:r>
            <a:br>
              <a:rPr lang="en-US" altLang="ja-JP" b="0" i="0" u="none" strike="noStrike" dirty="0">
                <a:solidFill>
                  <a:srgbClr val="16191F"/>
                </a:solidFill>
                <a:effectLst/>
                <a:latin typeface="Amazon Ember" panose="020B0603020204020204" pitchFamily="34" charset="0"/>
              </a:rPr>
            </a:br>
            <a:br>
              <a:rPr lang="en-US" altLang="ja-JP" b="0" i="0" u="none" strike="noStrike" dirty="0">
                <a:solidFill>
                  <a:srgbClr val="16191F"/>
                </a:solidFill>
                <a:effectLst/>
                <a:latin typeface="Amazon Ember" panose="020B0603020204020204" pitchFamily="34" charset="0"/>
              </a:rPr>
            </a:br>
            <a:r>
              <a:rPr lang="en-US" altLang="ja-JP" b="0" i="0" u="none" strike="noStrike" dirty="0">
                <a:solidFill>
                  <a:srgbClr val="16191F"/>
                </a:solidFill>
                <a:effectLst/>
                <a:latin typeface="Amazon Ember" panose="020B0603020204020204" pitchFamily="34" charset="0"/>
              </a:rPr>
              <a:t>&lt;Priceline</a:t>
            </a:r>
            <a:r>
              <a:rPr lang="ja-JP" altLang="en-US" b="0" i="0" u="none" strike="noStrike" dirty="0">
                <a:solidFill>
                  <a:srgbClr val="16191F"/>
                </a:solidFill>
                <a:effectLst/>
                <a:latin typeface="Amazon Ember" panose="020B0603020204020204" pitchFamily="34" charset="0"/>
              </a:rPr>
              <a:t>様</a:t>
            </a:r>
            <a:r>
              <a:rPr lang="en-US" altLang="ja-JP" b="0" i="0" u="none" strike="noStrike" dirty="0">
                <a:solidFill>
                  <a:srgbClr val="16191F"/>
                </a:solidFill>
                <a:effectLst/>
                <a:latin typeface="Amazon Ember" panose="020B0603020204020204" pitchFamily="34" charset="0"/>
              </a:rPr>
              <a:t>&gt;</a:t>
            </a:r>
          </a:p>
          <a:p>
            <a:pPr algn="l"/>
            <a:r>
              <a:rPr lang="en-US" altLang="ja-JP" b="0" i="0" u="none" strike="noStrike" dirty="0">
                <a:solidFill>
                  <a:srgbClr val="16191F"/>
                </a:solidFill>
                <a:effectLst/>
                <a:latin typeface="Amazon Ember" panose="020B0603020204020204" pitchFamily="34" charset="0"/>
              </a:rPr>
              <a:t>【</a:t>
            </a:r>
            <a:r>
              <a:rPr lang="ja-JP" altLang="en-US" b="0" i="0" u="none" strike="noStrike" dirty="0">
                <a:solidFill>
                  <a:srgbClr val="16191F"/>
                </a:solidFill>
                <a:effectLst/>
                <a:latin typeface="Amazon Ember" panose="020B0603020204020204" pitchFamily="34" charset="0"/>
              </a:rPr>
              <a:t>背景・課題</a:t>
            </a:r>
            <a:r>
              <a:rPr lang="en-US" altLang="ja-JP" b="0" i="0" u="none" strike="noStrike" dirty="0">
                <a:solidFill>
                  <a:srgbClr val="16191F"/>
                </a:solidFill>
                <a:effectLst/>
                <a:latin typeface="Amazon Ember" panose="020B0603020204020204" pitchFamily="34" charset="0"/>
              </a:rPr>
              <a:t>】</a:t>
            </a:r>
          </a:p>
          <a:p>
            <a:pPr algn="l"/>
            <a:r>
              <a:rPr lang="en-US" altLang="ja-JP" b="0" i="0" u="none" strike="noStrike" dirty="0">
                <a:solidFill>
                  <a:srgbClr val="16191F"/>
                </a:solidFill>
                <a:effectLst/>
                <a:latin typeface="Amazon Ember" panose="020B0603020204020204" pitchFamily="34" charset="0"/>
              </a:rPr>
              <a:t> • </a:t>
            </a:r>
            <a:r>
              <a:rPr lang="ja-JP" altLang="en-US" b="0" i="0" u="none" strike="noStrike" dirty="0">
                <a:solidFill>
                  <a:srgbClr val="16191F"/>
                </a:solidFill>
                <a:effectLst/>
                <a:latin typeface="Amazon Ember" panose="020B0603020204020204" pitchFamily="34" charset="0"/>
              </a:rPr>
              <a:t>パンデミックにより通話量が</a:t>
            </a:r>
            <a:r>
              <a:rPr lang="en-US" altLang="ja-JP" b="0" i="0" u="none" strike="noStrike" dirty="0">
                <a:solidFill>
                  <a:srgbClr val="16191F"/>
                </a:solidFill>
                <a:effectLst/>
                <a:latin typeface="Amazon Ember" panose="020B0603020204020204" pitchFamily="34" charset="0"/>
              </a:rPr>
              <a:t>3</a:t>
            </a:r>
            <a:r>
              <a:rPr lang="ja-JP" altLang="en-US" b="0" i="0" u="none" strike="noStrike" dirty="0">
                <a:solidFill>
                  <a:srgbClr val="16191F"/>
                </a:solidFill>
                <a:effectLst/>
                <a:latin typeface="Amazon Ember" panose="020B0603020204020204" pitchFamily="34" charset="0"/>
              </a:rPr>
              <a:t>倍に急増</a:t>
            </a:r>
            <a:endParaRPr lang="en-US" altLang="ja-JP" b="0" i="0" u="none" strike="noStrike" dirty="0">
              <a:solidFill>
                <a:srgbClr val="16191F"/>
              </a:solidFill>
              <a:effectLst/>
              <a:latin typeface="Amazon Ember" panose="020B0603020204020204" pitchFamily="34" charset="0"/>
            </a:endParaRPr>
          </a:p>
          <a:p>
            <a:pPr algn="l"/>
            <a:r>
              <a:rPr lang="ja-JP" altLang="en-US" b="0" i="0" u="none" strike="noStrike" dirty="0">
                <a:solidFill>
                  <a:srgbClr val="16191F"/>
                </a:solidFill>
                <a:effectLst/>
                <a:latin typeface="Amazon Ember" panose="020B0603020204020204" pitchFamily="34" charset="0"/>
              </a:rPr>
              <a:t> </a:t>
            </a:r>
            <a:r>
              <a:rPr lang="en-US" altLang="ja-JP" b="0" i="0" u="none" strike="noStrike" dirty="0">
                <a:solidFill>
                  <a:srgbClr val="16191F"/>
                </a:solidFill>
                <a:effectLst/>
                <a:latin typeface="Amazon Ember" panose="020B0603020204020204" pitchFamily="34" charset="0"/>
              </a:rPr>
              <a:t>• </a:t>
            </a:r>
            <a:r>
              <a:rPr lang="ja-JP" altLang="en-US" b="0" i="0" u="none" strike="noStrike" dirty="0">
                <a:solidFill>
                  <a:srgbClr val="16191F"/>
                </a:solidFill>
                <a:effectLst/>
                <a:latin typeface="Amazon Ember" panose="020B0603020204020204" pitchFamily="34" charset="0"/>
              </a:rPr>
              <a:t>従来のオンプレミス型コンタクトセンターでは柔軟な対応が困難</a:t>
            </a:r>
            <a:endParaRPr lang="en-US" altLang="ja-JP" b="0" i="0" u="none" strike="noStrike" dirty="0">
              <a:solidFill>
                <a:srgbClr val="16191F"/>
              </a:solidFill>
              <a:effectLst/>
              <a:latin typeface="Amazon Ember" panose="020B0603020204020204" pitchFamily="34" charset="0"/>
            </a:endParaRPr>
          </a:p>
          <a:p>
            <a:pPr algn="l"/>
            <a:r>
              <a:rPr lang="ja-JP" altLang="en-US" b="0" i="0" u="none" strike="noStrike" dirty="0">
                <a:solidFill>
                  <a:srgbClr val="16191F"/>
                </a:solidFill>
                <a:effectLst/>
                <a:latin typeface="Amazon Ember" panose="020B0603020204020204" pitchFamily="34" charset="0"/>
              </a:rPr>
              <a:t> </a:t>
            </a:r>
            <a:r>
              <a:rPr lang="en-US" altLang="ja-JP" b="0" i="0" u="none" strike="noStrike" dirty="0">
                <a:solidFill>
                  <a:srgbClr val="16191F"/>
                </a:solidFill>
                <a:effectLst/>
                <a:latin typeface="Amazon Ember" panose="020B0603020204020204" pitchFamily="34" charset="0"/>
              </a:rPr>
              <a:t>• 5</a:t>
            </a:r>
            <a:r>
              <a:rPr lang="ja-JP" altLang="en-US" b="0" i="0" u="none" strike="noStrike" dirty="0">
                <a:solidFill>
                  <a:srgbClr val="16191F"/>
                </a:solidFill>
                <a:effectLst/>
                <a:latin typeface="Amazon Ember" panose="020B0603020204020204" pitchFamily="34" charset="0"/>
              </a:rPr>
              <a:t>つの異なるコールディストリビューターを使用</a:t>
            </a:r>
            <a:endParaRPr lang="en-US" altLang="ja-JP" b="0" i="0" u="none" strike="noStrike" dirty="0">
              <a:solidFill>
                <a:srgbClr val="16191F"/>
              </a:solidFill>
              <a:effectLst/>
              <a:latin typeface="Amazon Ember" panose="020B0603020204020204" pitchFamily="34" charset="0"/>
            </a:endParaRPr>
          </a:p>
          <a:p>
            <a:pPr algn="l"/>
            <a:r>
              <a:rPr lang="ja-JP" altLang="en-US" b="0" i="0" u="none" strike="noStrike" dirty="0">
                <a:solidFill>
                  <a:srgbClr val="16191F"/>
                </a:solidFill>
                <a:effectLst/>
                <a:latin typeface="Amazon Ember" panose="020B0603020204020204" pitchFamily="34" charset="0"/>
              </a:rPr>
              <a:t> </a:t>
            </a:r>
            <a:r>
              <a:rPr lang="en-US" altLang="ja-JP" b="0" i="0" u="none" strike="noStrike" dirty="0">
                <a:solidFill>
                  <a:srgbClr val="16191F"/>
                </a:solidFill>
                <a:effectLst/>
                <a:latin typeface="Amazon Ember" panose="020B0603020204020204" pitchFamily="34" charset="0"/>
              </a:rPr>
              <a:t>• </a:t>
            </a:r>
            <a:r>
              <a:rPr lang="ja-JP" altLang="en-US" b="0" i="0" u="none" strike="noStrike" dirty="0">
                <a:solidFill>
                  <a:srgbClr val="16191F"/>
                </a:solidFill>
                <a:effectLst/>
                <a:latin typeface="Amazon Ember" panose="020B0603020204020204" pitchFamily="34" charset="0"/>
              </a:rPr>
              <a:t>システム変更に数週間を要する非効率な運用</a:t>
            </a:r>
          </a:p>
          <a:p>
            <a:pPr algn="l"/>
            <a:r>
              <a:rPr lang="en-US" altLang="ja-JP" b="0" i="0" u="none" strike="noStrike" dirty="0">
                <a:solidFill>
                  <a:srgbClr val="16191F"/>
                </a:solidFill>
                <a:effectLst/>
                <a:latin typeface="Amazon Ember" panose="020B0603020204020204" pitchFamily="34" charset="0"/>
              </a:rPr>
              <a:t>【</a:t>
            </a:r>
            <a:r>
              <a:rPr lang="ja-JP" altLang="en-US" b="0" i="0" u="none" strike="noStrike" dirty="0">
                <a:solidFill>
                  <a:srgbClr val="16191F"/>
                </a:solidFill>
                <a:effectLst/>
                <a:latin typeface="Amazon Ember" panose="020B0603020204020204" pitchFamily="34" charset="0"/>
              </a:rPr>
              <a:t>導入ソリューション</a:t>
            </a:r>
            <a:r>
              <a:rPr lang="en-US" altLang="ja-JP" b="0" i="0" u="none" strike="noStrike" dirty="0">
                <a:solidFill>
                  <a:srgbClr val="16191F"/>
                </a:solidFill>
                <a:effectLst/>
                <a:latin typeface="Amazon Ember" panose="020B0603020204020204" pitchFamily="34" charset="0"/>
              </a:rPr>
              <a:t>】</a:t>
            </a:r>
          </a:p>
          <a:p>
            <a:pPr algn="l"/>
            <a:r>
              <a:rPr lang="en-US" altLang="ja-JP" b="0" i="0" u="none" strike="noStrike" dirty="0">
                <a:solidFill>
                  <a:srgbClr val="16191F"/>
                </a:solidFill>
                <a:effectLst/>
                <a:latin typeface="Amazon Ember" panose="020B0603020204020204" pitchFamily="34" charset="0"/>
              </a:rPr>
              <a:t> • 2019</a:t>
            </a:r>
            <a:r>
              <a:rPr lang="ja-JP" altLang="en-US" b="0" i="0" u="none" strike="noStrike" dirty="0">
                <a:solidFill>
                  <a:srgbClr val="16191F"/>
                </a:solidFill>
                <a:effectLst/>
                <a:latin typeface="Amazon Ember" panose="020B0603020204020204" pitchFamily="34" charset="0"/>
              </a:rPr>
              <a:t>年</a:t>
            </a:r>
            <a:r>
              <a:rPr lang="en-US" altLang="ja-JP" b="0" i="0" u="none" strike="noStrike" dirty="0">
                <a:solidFill>
                  <a:srgbClr val="16191F"/>
                </a:solidFill>
                <a:effectLst/>
                <a:latin typeface="Amazon Ember" panose="020B0603020204020204" pitchFamily="34" charset="0"/>
              </a:rPr>
              <a:t>4</a:t>
            </a:r>
            <a:r>
              <a:rPr lang="ja-JP" altLang="en-US" b="0" i="0" u="none" strike="noStrike" dirty="0">
                <a:solidFill>
                  <a:srgbClr val="16191F"/>
                </a:solidFill>
                <a:effectLst/>
                <a:latin typeface="Amazon Ember" panose="020B0603020204020204" pitchFamily="34" charset="0"/>
              </a:rPr>
              <a:t>月から</a:t>
            </a:r>
            <a:r>
              <a:rPr lang="en-US" altLang="ja-JP" b="0" i="0" u="none" strike="noStrike" dirty="0">
                <a:solidFill>
                  <a:srgbClr val="16191F"/>
                </a:solidFill>
                <a:effectLst/>
                <a:latin typeface="Amazon Ember" panose="020B0603020204020204" pitchFamily="34" charset="0"/>
              </a:rPr>
              <a:t>Amazon Connect</a:t>
            </a:r>
            <a:r>
              <a:rPr lang="ja-JP" altLang="en-US" b="0" i="0" u="none" strike="noStrike" dirty="0">
                <a:solidFill>
                  <a:srgbClr val="16191F"/>
                </a:solidFill>
                <a:effectLst/>
                <a:latin typeface="Amazon Ember" panose="020B0603020204020204" pitchFamily="34" charset="0"/>
              </a:rPr>
              <a:t>を導入 </a:t>
            </a:r>
            <a:endParaRPr lang="en-US" altLang="ja-JP" b="0" i="0" u="none" strike="noStrike" dirty="0">
              <a:solidFill>
                <a:srgbClr val="16191F"/>
              </a:solidFill>
              <a:effectLst/>
              <a:latin typeface="Amazon Ember" panose="020B0603020204020204" pitchFamily="34" charset="0"/>
            </a:endParaRPr>
          </a:p>
          <a:p>
            <a:pPr algn="l"/>
            <a:r>
              <a:rPr lang="en-US" altLang="ja-JP" b="0" i="0" u="none" strike="noStrike" dirty="0">
                <a:solidFill>
                  <a:srgbClr val="16191F"/>
                </a:solidFill>
                <a:effectLst/>
                <a:latin typeface="Amazon Ember" panose="020B0603020204020204" pitchFamily="34" charset="0"/>
              </a:rPr>
              <a:t> • </a:t>
            </a:r>
            <a:r>
              <a:rPr lang="ja-JP" altLang="en-US" b="0" i="0" u="none" strike="noStrike" dirty="0">
                <a:solidFill>
                  <a:srgbClr val="16191F"/>
                </a:solidFill>
                <a:effectLst/>
                <a:latin typeface="Amazon Ember" panose="020B0603020204020204" pitchFamily="34" charset="0"/>
              </a:rPr>
              <a:t>主な機能：</a:t>
            </a:r>
          </a:p>
          <a:p>
            <a:pPr lvl="1" algn="l">
              <a:buFont typeface="Arial" panose="020B0604020202020204" pitchFamily="34" charset="0"/>
              <a:buChar char="•"/>
            </a:pPr>
            <a:r>
              <a:rPr lang="ja-JP" altLang="en-US" b="0" i="0" dirty="0">
                <a:solidFill>
                  <a:srgbClr val="16191F"/>
                </a:solidFill>
                <a:effectLst/>
                <a:latin typeface="Amazon Ember" panose="020B0603020204020204" pitchFamily="34" charset="0"/>
              </a:rPr>
              <a:t>統合的なルーティング</a:t>
            </a:r>
          </a:p>
          <a:p>
            <a:pPr lvl="1" algn="l">
              <a:buFont typeface="Arial" panose="020B0604020202020204" pitchFamily="34" charset="0"/>
              <a:buChar char="•"/>
            </a:pPr>
            <a:r>
              <a:rPr lang="ja-JP" altLang="en-US" b="0" i="0" dirty="0">
                <a:solidFill>
                  <a:srgbClr val="16191F"/>
                </a:solidFill>
                <a:effectLst/>
                <a:latin typeface="Amazon Ember" panose="020B0603020204020204" pitchFamily="34" charset="0"/>
              </a:rPr>
              <a:t>タスク管理</a:t>
            </a:r>
          </a:p>
          <a:p>
            <a:pPr lvl="1" algn="l">
              <a:buFont typeface="Arial" panose="020B0604020202020204" pitchFamily="34" charset="0"/>
              <a:buChar char="•"/>
            </a:pPr>
            <a:r>
              <a:rPr lang="ja-JP" altLang="en-US" b="0" i="0" dirty="0">
                <a:solidFill>
                  <a:srgbClr val="16191F"/>
                </a:solidFill>
                <a:effectLst/>
                <a:latin typeface="Amazon Ember" panose="020B0603020204020204" pitchFamily="34" charset="0"/>
              </a:rPr>
              <a:t>リアルタイム分析</a:t>
            </a:r>
            <a:r>
              <a:rPr lang="en-US" altLang="ja-JP" b="0" i="0" dirty="0">
                <a:solidFill>
                  <a:srgbClr val="16191F"/>
                </a:solidFill>
                <a:effectLst/>
                <a:latin typeface="Amazon Ember" panose="020B0603020204020204" pitchFamily="34" charset="0"/>
              </a:rPr>
              <a:t>	</a:t>
            </a:r>
            <a:endParaRPr lang="ja-JP" altLang="en-US" b="0" i="0" dirty="0">
              <a:solidFill>
                <a:srgbClr val="16191F"/>
              </a:solidFill>
              <a:effectLst/>
              <a:latin typeface="Amazon Ember" panose="020B0603020204020204" pitchFamily="34" charset="0"/>
            </a:endParaRPr>
          </a:p>
          <a:p>
            <a:pPr lvl="1" algn="l">
              <a:buFont typeface="Arial" panose="020B0604020202020204" pitchFamily="34" charset="0"/>
              <a:buChar char="•"/>
            </a:pPr>
            <a:r>
              <a:rPr lang="ja-JP" altLang="en-US" b="0" i="0" dirty="0">
                <a:solidFill>
                  <a:srgbClr val="16191F"/>
                </a:solidFill>
                <a:effectLst/>
                <a:latin typeface="Amazon Ember" panose="020B0603020204020204" pitchFamily="34" charset="0"/>
              </a:rPr>
              <a:t>履歴分析</a:t>
            </a:r>
          </a:p>
          <a:p>
            <a:pPr lvl="1" algn="l">
              <a:buFont typeface="Arial" panose="020B0604020202020204" pitchFamily="34" charset="0"/>
              <a:buChar char="•"/>
            </a:pPr>
            <a:r>
              <a:rPr lang="ja-JP" altLang="en-US" b="0" i="0" dirty="0">
                <a:solidFill>
                  <a:srgbClr val="16191F"/>
                </a:solidFill>
                <a:effectLst/>
                <a:latin typeface="Amazon Ember" panose="020B0603020204020204" pitchFamily="34" charset="0"/>
              </a:rPr>
              <a:t>コールバックキュー</a:t>
            </a:r>
          </a:p>
          <a:p>
            <a:pPr lvl="1" algn="l">
              <a:buFont typeface="Arial" panose="020B0604020202020204" pitchFamily="34" charset="0"/>
              <a:buChar char="•"/>
            </a:pPr>
            <a:r>
              <a:rPr lang="en-US" altLang="ja-JP" b="0" i="0" dirty="0">
                <a:solidFill>
                  <a:srgbClr val="16191F"/>
                </a:solidFill>
                <a:effectLst/>
                <a:latin typeface="Amazon Ember" panose="020B0603020204020204" pitchFamily="34" charset="0"/>
              </a:rPr>
              <a:t>Amazon Polly</a:t>
            </a:r>
            <a:r>
              <a:rPr lang="ja-JP" altLang="en-US" b="0" i="0" dirty="0">
                <a:solidFill>
                  <a:srgbClr val="16191F"/>
                </a:solidFill>
                <a:effectLst/>
                <a:latin typeface="Amazon Ember" panose="020B0603020204020204" pitchFamily="34" charset="0"/>
              </a:rPr>
              <a:t>による音声合成利用</a:t>
            </a:r>
            <a:r>
              <a:rPr lang="en-US" altLang="ja-JP" b="0" i="0" dirty="0">
                <a:solidFill>
                  <a:srgbClr val="16191F"/>
                </a:solidFill>
                <a:effectLst/>
                <a:latin typeface="Amazon Ember" panose="020B0603020204020204" pitchFamily="34" charset="0"/>
              </a:rPr>
              <a:t>(</a:t>
            </a:r>
            <a:r>
              <a:rPr lang="ja-JP" altLang="en-US" b="0" i="0" dirty="0">
                <a:solidFill>
                  <a:srgbClr val="16191F"/>
                </a:solidFill>
                <a:effectLst/>
                <a:latin typeface="Amazon Ember" panose="020B0603020204020204" pitchFamily="34" charset="0"/>
              </a:rPr>
              <a:t>音声ファイル作成業務から手離れ</a:t>
            </a:r>
            <a:r>
              <a:rPr lang="en-US" altLang="ja-JP" b="0" i="0" dirty="0">
                <a:solidFill>
                  <a:srgbClr val="16191F"/>
                </a:solidFill>
                <a:effectLst/>
                <a:latin typeface="Amazon Ember" panose="020B0603020204020204" pitchFamily="34" charset="0"/>
              </a:rPr>
              <a:t>)</a:t>
            </a:r>
          </a:p>
          <a:p>
            <a:pPr lvl="1" algn="l">
              <a:buFont typeface="Arial" panose="020B0604020202020204" pitchFamily="34" charset="0"/>
              <a:buChar char="•"/>
            </a:pPr>
            <a:endParaRPr lang="ja-JP" altLang="en-US" b="0" i="0" dirty="0">
              <a:solidFill>
                <a:srgbClr val="16191F"/>
              </a:solidFill>
              <a:effectLst/>
              <a:latin typeface="Amazon Ember" panose="020B0603020204020204" pitchFamily="34" charset="0"/>
            </a:endParaRPr>
          </a:p>
          <a:p>
            <a:pPr algn="l"/>
            <a:r>
              <a:rPr lang="en-US" altLang="ja-JP" b="0" i="0" u="none" strike="noStrike" dirty="0">
                <a:solidFill>
                  <a:srgbClr val="16191F"/>
                </a:solidFill>
                <a:effectLst/>
                <a:latin typeface="Amazon Ember" panose="020B0603020204020204" pitchFamily="34" charset="0"/>
              </a:rPr>
              <a:t>【</a:t>
            </a:r>
            <a:r>
              <a:rPr lang="ja-JP" altLang="en-US" b="0" i="0" u="none" strike="noStrike" dirty="0">
                <a:solidFill>
                  <a:srgbClr val="16191F"/>
                </a:solidFill>
                <a:effectLst/>
                <a:latin typeface="Amazon Ember" panose="020B0603020204020204" pitchFamily="34" charset="0"/>
              </a:rPr>
              <a:t>導入効果</a:t>
            </a:r>
            <a:r>
              <a:rPr lang="en-US" altLang="ja-JP" b="0" i="0" u="none" strike="noStrike" dirty="0">
                <a:solidFill>
                  <a:srgbClr val="16191F"/>
                </a:solidFill>
                <a:effectLst/>
                <a:latin typeface="Amazon Ember" panose="020B0603020204020204" pitchFamily="34" charset="0"/>
              </a:rPr>
              <a:t>】</a:t>
            </a:r>
          </a:p>
          <a:p>
            <a:pPr algn="l">
              <a:buFont typeface="+mj-lt"/>
              <a:buAutoNum type="arabicPeriod"/>
            </a:pPr>
            <a:r>
              <a:rPr lang="ja-JP" altLang="en-US" b="0" i="0" u="none" strike="noStrike" dirty="0">
                <a:solidFill>
                  <a:srgbClr val="16191F"/>
                </a:solidFill>
                <a:effectLst/>
              </a:rPr>
              <a:t>パンデミック対応：</a:t>
            </a:r>
            <a:br>
              <a:rPr lang="en-US" altLang="ja-JP" b="0" i="0" u="none" strike="noStrike" dirty="0">
                <a:solidFill>
                  <a:srgbClr val="16191F"/>
                </a:solidFill>
                <a:effectLst/>
              </a:rPr>
            </a:br>
            <a:r>
              <a:rPr lang="ja-JP" altLang="en-US" b="0" i="0" u="none" strike="noStrike" dirty="0">
                <a:solidFill>
                  <a:srgbClr val="16191F"/>
                </a:solidFill>
                <a:effectLst/>
              </a:rPr>
              <a:t> </a:t>
            </a:r>
            <a:r>
              <a:rPr lang="en-US" altLang="ja-JP" b="0" i="0" u="none" strike="noStrike" dirty="0">
                <a:solidFill>
                  <a:srgbClr val="16191F"/>
                </a:solidFill>
                <a:effectLst/>
              </a:rPr>
              <a:t>• 1,000</a:t>
            </a:r>
            <a:r>
              <a:rPr lang="ja-JP" altLang="en-US" b="0" i="0" u="none" strike="noStrike" dirty="0">
                <a:solidFill>
                  <a:srgbClr val="16191F"/>
                </a:solidFill>
                <a:effectLst/>
              </a:rPr>
              <a:t>人以上のエージェントが在宅勤務に移行 </a:t>
            </a:r>
            <a:br>
              <a:rPr lang="en-US" altLang="ja-JP" b="0" i="0" u="none" strike="noStrike" dirty="0">
                <a:solidFill>
                  <a:srgbClr val="16191F"/>
                </a:solidFill>
                <a:effectLst/>
              </a:rPr>
            </a:br>
            <a:r>
              <a:rPr lang="en-US" altLang="ja-JP" b="0" i="0" u="none" strike="noStrike" dirty="0">
                <a:solidFill>
                  <a:srgbClr val="16191F"/>
                </a:solidFill>
                <a:effectLst/>
              </a:rPr>
              <a:t> • 20</a:t>
            </a:r>
            <a:r>
              <a:rPr lang="ja-JP" altLang="en-US" b="0" i="0" u="none" strike="noStrike" dirty="0">
                <a:solidFill>
                  <a:srgbClr val="16191F"/>
                </a:solidFill>
                <a:effectLst/>
              </a:rPr>
              <a:t>分程度で優先順位付けの仕組みを実装 </a:t>
            </a:r>
            <a:br>
              <a:rPr lang="en-US" altLang="ja-JP" b="0" i="0" u="none" strike="noStrike" dirty="0">
                <a:solidFill>
                  <a:srgbClr val="16191F"/>
                </a:solidFill>
                <a:effectLst/>
              </a:rPr>
            </a:br>
            <a:r>
              <a:rPr lang="en-US" altLang="ja-JP" b="0" i="0" u="none" strike="noStrike" dirty="0">
                <a:solidFill>
                  <a:srgbClr val="16191F"/>
                </a:solidFill>
                <a:effectLst/>
              </a:rPr>
              <a:t> • </a:t>
            </a:r>
            <a:r>
              <a:rPr lang="ja-JP" altLang="en-US" b="0" i="0" u="none" strike="noStrike" dirty="0">
                <a:solidFill>
                  <a:srgbClr val="16191F"/>
                </a:solidFill>
                <a:effectLst/>
              </a:rPr>
              <a:t>柔軟な対応が可能に</a:t>
            </a:r>
          </a:p>
          <a:p>
            <a:pPr algn="l">
              <a:buFont typeface="+mj-lt"/>
              <a:buAutoNum type="arabicPeriod"/>
            </a:pPr>
            <a:r>
              <a:rPr lang="ja-JP" altLang="en-US" b="0" i="0" u="none" strike="noStrike" dirty="0">
                <a:solidFill>
                  <a:srgbClr val="16191F"/>
                </a:solidFill>
                <a:effectLst/>
              </a:rPr>
              <a:t>運用効率化： </a:t>
            </a:r>
            <a:br>
              <a:rPr lang="en-US" altLang="ja-JP" b="0" i="0" u="none" strike="noStrike" dirty="0">
                <a:solidFill>
                  <a:srgbClr val="16191F"/>
                </a:solidFill>
                <a:effectLst/>
              </a:rPr>
            </a:br>
            <a:r>
              <a:rPr lang="en-US" altLang="ja-JP" b="0" i="0" u="none" strike="noStrike" dirty="0">
                <a:solidFill>
                  <a:srgbClr val="16191F"/>
                </a:solidFill>
                <a:effectLst/>
              </a:rPr>
              <a:t> • </a:t>
            </a:r>
            <a:r>
              <a:rPr lang="ja-JP" altLang="en-US" b="0" i="0" u="none" strike="noStrike" dirty="0">
                <a:solidFill>
                  <a:srgbClr val="16191F"/>
                </a:solidFill>
                <a:effectLst/>
              </a:rPr>
              <a:t>メニューオプションの最適化 </a:t>
            </a:r>
            <a:br>
              <a:rPr lang="en-US" altLang="ja-JP" b="0" i="0" u="none" strike="noStrike" dirty="0">
                <a:solidFill>
                  <a:srgbClr val="16191F"/>
                </a:solidFill>
                <a:effectLst/>
              </a:rPr>
            </a:br>
            <a:r>
              <a:rPr lang="en-US" altLang="ja-JP" b="0" i="0" u="none" strike="noStrike" dirty="0">
                <a:solidFill>
                  <a:srgbClr val="16191F"/>
                </a:solidFill>
                <a:effectLst/>
              </a:rPr>
              <a:t> • </a:t>
            </a:r>
            <a:r>
              <a:rPr lang="ja-JP" altLang="en-US" b="0" i="0" u="none" strike="noStrike" dirty="0">
                <a:solidFill>
                  <a:srgbClr val="16191F"/>
                </a:solidFill>
                <a:effectLst/>
              </a:rPr>
              <a:t>コールバックキューの自動化 </a:t>
            </a:r>
            <a:br>
              <a:rPr lang="en-US" altLang="ja-JP" b="0" i="0" u="none" strike="noStrike" dirty="0">
                <a:solidFill>
                  <a:srgbClr val="16191F"/>
                </a:solidFill>
                <a:effectLst/>
              </a:rPr>
            </a:br>
            <a:r>
              <a:rPr lang="en-US" altLang="ja-JP" b="0" i="0" u="none" strike="noStrike" dirty="0">
                <a:solidFill>
                  <a:srgbClr val="16191F"/>
                </a:solidFill>
                <a:effectLst/>
              </a:rPr>
              <a:t> • </a:t>
            </a:r>
            <a:r>
              <a:rPr lang="ja-JP" altLang="en-US" b="0" i="0" u="none" strike="noStrike" dirty="0">
                <a:solidFill>
                  <a:srgbClr val="16191F"/>
                </a:solidFill>
                <a:effectLst/>
              </a:rPr>
              <a:t>待ち時間の削減 </a:t>
            </a:r>
            <a:br>
              <a:rPr lang="en-US" altLang="ja-JP" b="0" i="0" u="none" strike="noStrike" dirty="0">
                <a:solidFill>
                  <a:srgbClr val="16191F"/>
                </a:solidFill>
                <a:effectLst/>
              </a:rPr>
            </a:br>
            <a:r>
              <a:rPr lang="en-US" altLang="ja-JP" b="0" i="0" u="none" strike="noStrike" dirty="0">
                <a:solidFill>
                  <a:srgbClr val="16191F"/>
                </a:solidFill>
                <a:effectLst/>
              </a:rPr>
              <a:t> • </a:t>
            </a:r>
            <a:r>
              <a:rPr lang="ja-JP" altLang="en-US" b="0" i="0" u="none" strike="noStrike" dirty="0">
                <a:solidFill>
                  <a:srgbClr val="16191F"/>
                </a:solidFill>
                <a:effectLst/>
              </a:rPr>
              <a:t>開発者のイノベーションへの注力が可能に</a:t>
            </a:r>
          </a:p>
          <a:p>
            <a:pPr algn="l">
              <a:buFont typeface="+mj-lt"/>
              <a:buAutoNum type="arabicPeriod"/>
            </a:pPr>
            <a:r>
              <a:rPr lang="ja-JP" altLang="en-US" b="0" i="0" u="none" strike="noStrike" dirty="0">
                <a:solidFill>
                  <a:srgbClr val="16191F"/>
                </a:solidFill>
                <a:effectLst/>
              </a:rPr>
              <a:t>コスト最適化： </a:t>
            </a:r>
            <a:br>
              <a:rPr lang="en-US" altLang="ja-JP" b="0" i="0" u="none" strike="noStrike" dirty="0">
                <a:solidFill>
                  <a:srgbClr val="16191F"/>
                </a:solidFill>
                <a:effectLst/>
              </a:rPr>
            </a:br>
            <a:r>
              <a:rPr lang="en-US" altLang="ja-JP" b="0" i="0" u="none" strike="noStrike" dirty="0">
                <a:solidFill>
                  <a:srgbClr val="16191F"/>
                </a:solidFill>
                <a:effectLst/>
              </a:rPr>
              <a:t> • </a:t>
            </a:r>
            <a:r>
              <a:rPr lang="ja-JP" altLang="en-US" b="0" i="0" u="none" strike="noStrike" dirty="0">
                <a:solidFill>
                  <a:srgbClr val="16191F"/>
                </a:solidFill>
                <a:effectLst/>
              </a:rPr>
              <a:t>従量課金制による柔軟なスケーリング </a:t>
            </a:r>
            <a:br>
              <a:rPr lang="en-US" altLang="ja-JP" b="0" i="0" u="none" strike="noStrike" dirty="0">
                <a:solidFill>
                  <a:srgbClr val="16191F"/>
                </a:solidFill>
                <a:effectLst/>
              </a:rPr>
            </a:br>
            <a:r>
              <a:rPr lang="en-US" altLang="ja-JP" b="0" i="0" u="none" strike="noStrike" dirty="0">
                <a:solidFill>
                  <a:srgbClr val="16191F"/>
                </a:solidFill>
                <a:effectLst/>
              </a:rPr>
              <a:t> • </a:t>
            </a:r>
            <a:r>
              <a:rPr lang="ja-JP" altLang="en-US" b="0" i="0" u="none" strike="noStrike" dirty="0">
                <a:solidFill>
                  <a:srgbClr val="16191F"/>
                </a:solidFill>
                <a:effectLst/>
              </a:rPr>
              <a:t>必要な分だけのリソース利用</a:t>
            </a:r>
          </a:p>
          <a:p>
            <a:pPr algn="l"/>
            <a:r>
              <a:rPr lang="en-US" altLang="ja-JP" b="0" i="0" u="none" strike="noStrike" dirty="0">
                <a:solidFill>
                  <a:srgbClr val="16191F"/>
                </a:solidFill>
                <a:effectLst/>
                <a:latin typeface="Amazon Ember" panose="020B0603020204020204" pitchFamily="34" charset="0"/>
              </a:rPr>
              <a:t>【</a:t>
            </a:r>
            <a:r>
              <a:rPr lang="ja-JP" altLang="en-US" b="0" i="0" u="none" strike="noStrike" dirty="0">
                <a:solidFill>
                  <a:srgbClr val="16191F"/>
                </a:solidFill>
                <a:effectLst/>
                <a:latin typeface="Amazon Ember" panose="020B0603020204020204" pitchFamily="34" charset="0"/>
              </a:rPr>
              <a:t>今後の展開</a:t>
            </a:r>
            <a:r>
              <a:rPr lang="en-US" altLang="ja-JP" b="0" i="0" u="none" strike="noStrike" dirty="0">
                <a:solidFill>
                  <a:srgbClr val="16191F"/>
                </a:solidFill>
                <a:effectLst/>
                <a:latin typeface="Amazon Ember" panose="020B0603020204020204" pitchFamily="34" charset="0"/>
              </a:rPr>
              <a:t>】 </a:t>
            </a:r>
          </a:p>
          <a:p>
            <a:pPr algn="l"/>
            <a:r>
              <a:rPr lang="en-US" altLang="ja-JP" b="0" i="0" u="none" strike="noStrike" dirty="0">
                <a:solidFill>
                  <a:srgbClr val="16191F"/>
                </a:solidFill>
                <a:effectLst/>
                <a:latin typeface="Amazon Ember" panose="020B0603020204020204" pitchFamily="34" charset="0"/>
              </a:rPr>
              <a:t>• </a:t>
            </a:r>
            <a:r>
              <a:rPr lang="ja-JP" altLang="en-US" b="0" i="0" u="none" strike="noStrike" dirty="0">
                <a:solidFill>
                  <a:srgbClr val="16191F"/>
                </a:solidFill>
                <a:effectLst/>
                <a:latin typeface="Amazon Ember" panose="020B0603020204020204" pitchFamily="34" charset="0"/>
              </a:rPr>
              <a:t>チャットボットの導入 </a:t>
            </a:r>
            <a:endParaRPr lang="en-US" altLang="ja-JP" b="0" i="0" u="none" strike="noStrike" dirty="0">
              <a:solidFill>
                <a:srgbClr val="16191F"/>
              </a:solidFill>
              <a:effectLst/>
              <a:latin typeface="Amazon Ember" panose="020B0603020204020204" pitchFamily="34" charset="0"/>
            </a:endParaRPr>
          </a:p>
          <a:p>
            <a:pPr algn="l"/>
            <a:r>
              <a:rPr lang="en-US" altLang="ja-JP" b="0" i="0" u="none" strike="noStrike" dirty="0">
                <a:solidFill>
                  <a:srgbClr val="16191F"/>
                </a:solidFill>
                <a:effectLst/>
                <a:latin typeface="Amazon Ember" panose="020B0603020204020204" pitchFamily="34" charset="0"/>
              </a:rPr>
              <a:t>• Contact Lens</a:t>
            </a:r>
            <a:r>
              <a:rPr lang="ja-JP" altLang="en-US" b="0" i="0" u="none" strike="noStrike" dirty="0">
                <a:solidFill>
                  <a:srgbClr val="16191F"/>
                </a:solidFill>
                <a:effectLst/>
                <a:latin typeface="Amazon Ember" panose="020B0603020204020204" pitchFamily="34" charset="0"/>
              </a:rPr>
              <a:t>による会話分析の活用</a:t>
            </a:r>
            <a:endParaRPr lang="en-US" altLang="ja-JP" b="0" i="0" u="none" strike="noStrike" dirty="0">
              <a:solidFill>
                <a:srgbClr val="16191F"/>
              </a:solidFill>
              <a:effectLst/>
              <a:latin typeface="Amazon Ember" panose="020B0603020204020204" pitchFamily="34" charset="0"/>
            </a:endParaRPr>
          </a:p>
          <a:p>
            <a:pPr algn="l"/>
            <a:r>
              <a:rPr lang="en-US" altLang="ja-JP" b="0" i="0" u="none" strike="noStrike" dirty="0">
                <a:solidFill>
                  <a:srgbClr val="16191F"/>
                </a:solidFill>
                <a:effectLst/>
                <a:latin typeface="Amazon Ember" panose="020B0603020204020204" pitchFamily="34" charset="0"/>
              </a:rPr>
              <a:t>• </a:t>
            </a:r>
            <a:r>
              <a:rPr lang="ja-JP" altLang="en-US" b="0" i="0" u="none" strike="noStrike" dirty="0">
                <a:solidFill>
                  <a:srgbClr val="16191F"/>
                </a:solidFill>
                <a:effectLst/>
                <a:latin typeface="Amazon Ember" panose="020B0603020204020204" pitchFamily="34" charset="0"/>
              </a:rPr>
              <a:t>リアルタイムスーパーバイザー支援機能の強化</a:t>
            </a:r>
          </a:p>
          <a:p>
            <a:pPr algn="l"/>
            <a:br>
              <a:rPr lang="en-US" altLang="ja-JP" b="0" i="0" u="none" strike="noStrike" dirty="0">
                <a:solidFill>
                  <a:srgbClr val="16191F"/>
                </a:solidFill>
                <a:effectLst/>
                <a:latin typeface="Amazon Ember" panose="020B0603020204020204" pitchFamily="34" charset="0"/>
              </a:rPr>
            </a:br>
            <a:r>
              <a:rPr lang="ja-JP" altLang="en-US" b="0" i="0" u="none" strike="noStrike" dirty="0">
                <a:solidFill>
                  <a:srgbClr val="16191F"/>
                </a:solidFill>
                <a:effectLst/>
                <a:latin typeface="Amazon Ember" panose="020B0603020204020204" pitchFamily="34" charset="0"/>
              </a:rPr>
              <a:t>＜</a:t>
            </a:r>
            <a:r>
              <a:rPr kumimoji="1" lang="en-US" altLang="ja-JP" dirty="0"/>
              <a:t>Best Western </a:t>
            </a:r>
            <a:r>
              <a:rPr kumimoji="1" lang="ja-JP" altLang="en-US" dirty="0"/>
              <a:t>様</a:t>
            </a:r>
            <a:r>
              <a:rPr lang="ja-JP" altLang="en-US" b="0" i="0" u="none" strike="noStrike" dirty="0">
                <a:solidFill>
                  <a:srgbClr val="16191F"/>
                </a:solidFill>
                <a:effectLst/>
                <a:latin typeface="Amazon Ember" panose="020B0603020204020204" pitchFamily="34" charset="0"/>
              </a:rPr>
              <a:t>＞</a:t>
            </a:r>
            <a:br>
              <a:rPr lang="en-US" altLang="ja-JP" b="0" i="0" u="none" strike="noStrike" dirty="0">
                <a:solidFill>
                  <a:srgbClr val="16191F"/>
                </a:solidFill>
                <a:effectLst/>
                <a:latin typeface="Amazon Ember" panose="020B0603020204020204" pitchFamily="34" charset="0"/>
              </a:rPr>
            </a:br>
            <a:r>
              <a:rPr lang="en-US" altLang="ja-JP" b="0" i="0" u="none" strike="noStrike" dirty="0">
                <a:solidFill>
                  <a:srgbClr val="16191F"/>
                </a:solidFill>
                <a:effectLst/>
                <a:latin typeface="Amazon Ember" panose="020B0603020204020204" pitchFamily="34" charset="0"/>
              </a:rPr>
              <a:t>【</a:t>
            </a:r>
            <a:r>
              <a:rPr lang="ja-JP" altLang="en-US" b="0" i="0" u="none" strike="noStrike" dirty="0">
                <a:solidFill>
                  <a:srgbClr val="16191F"/>
                </a:solidFill>
                <a:effectLst/>
                <a:latin typeface="Amazon Ember" panose="020B0603020204020204" pitchFamily="34" charset="0"/>
              </a:rPr>
              <a:t>背景・課題</a:t>
            </a:r>
            <a:r>
              <a:rPr lang="en-US" altLang="ja-JP" b="0" i="0" u="none" strike="noStrike" dirty="0">
                <a:solidFill>
                  <a:srgbClr val="16191F"/>
                </a:solidFill>
                <a:effectLst/>
                <a:latin typeface="Amazon Ember" panose="020B0603020204020204" pitchFamily="34" charset="0"/>
              </a:rPr>
              <a:t>】 </a:t>
            </a:r>
          </a:p>
          <a:p>
            <a:pPr algn="l"/>
            <a:r>
              <a:rPr lang="en-US" altLang="ja-JP" b="0" i="0" u="none" strike="noStrike" dirty="0">
                <a:solidFill>
                  <a:srgbClr val="16191F"/>
                </a:solidFill>
                <a:effectLst/>
                <a:latin typeface="Amazon Ember" panose="020B0603020204020204" pitchFamily="34" charset="0"/>
              </a:rPr>
              <a:t>• </a:t>
            </a:r>
            <a:r>
              <a:rPr lang="ja-JP" altLang="en-US" b="0" i="0" u="none" strike="noStrike" dirty="0">
                <a:solidFill>
                  <a:srgbClr val="16191F"/>
                </a:solidFill>
                <a:effectLst/>
                <a:latin typeface="Amazon Ember" panose="020B0603020204020204" pitchFamily="34" charset="0"/>
              </a:rPr>
              <a:t>イタリア・ミラノの大規模コンタクトセンターを急遽閉鎖する必要性 </a:t>
            </a:r>
            <a:endParaRPr lang="en-US" altLang="ja-JP" b="0" i="0" u="none" strike="noStrike" dirty="0">
              <a:solidFill>
                <a:srgbClr val="16191F"/>
              </a:solidFill>
              <a:effectLst/>
              <a:latin typeface="Amazon Ember" panose="020B0603020204020204" pitchFamily="34" charset="0"/>
            </a:endParaRPr>
          </a:p>
          <a:p>
            <a:pPr algn="l"/>
            <a:r>
              <a:rPr lang="en-US" altLang="ja-JP" b="0" i="0" u="none" strike="noStrike" dirty="0">
                <a:solidFill>
                  <a:srgbClr val="16191F"/>
                </a:solidFill>
                <a:effectLst/>
                <a:latin typeface="Amazon Ember" panose="020B0603020204020204" pitchFamily="34" charset="0"/>
              </a:rPr>
              <a:t>• 14</a:t>
            </a:r>
            <a:r>
              <a:rPr lang="ja-JP" altLang="en-US" b="0" i="0" u="none" strike="noStrike" dirty="0">
                <a:solidFill>
                  <a:srgbClr val="16191F"/>
                </a:solidFill>
                <a:effectLst/>
                <a:latin typeface="Amazon Ember" panose="020B0603020204020204" pitchFamily="34" charset="0"/>
              </a:rPr>
              <a:t>言語、</a:t>
            </a:r>
            <a:r>
              <a:rPr lang="en-US" altLang="ja-JP" b="0" i="0" u="none" strike="noStrike" dirty="0">
                <a:solidFill>
                  <a:srgbClr val="16191F"/>
                </a:solidFill>
                <a:effectLst/>
                <a:latin typeface="Amazon Ember" panose="020B0603020204020204" pitchFamily="34" charset="0"/>
              </a:rPr>
              <a:t>35</a:t>
            </a:r>
            <a:r>
              <a:rPr lang="ja-JP" altLang="en-US" b="0" i="0" u="none" strike="noStrike" dirty="0">
                <a:solidFill>
                  <a:srgbClr val="16191F"/>
                </a:solidFill>
                <a:effectLst/>
                <a:latin typeface="Amazon Ember" panose="020B0603020204020204" pitchFamily="34" charset="0"/>
              </a:rPr>
              <a:t>カ国以上のサポート提供が必要 </a:t>
            </a:r>
            <a:endParaRPr lang="en-US" altLang="ja-JP" b="0" i="0" u="none" strike="noStrike" dirty="0">
              <a:solidFill>
                <a:srgbClr val="16191F"/>
              </a:solidFill>
              <a:effectLst/>
              <a:latin typeface="Amazon Ember" panose="020B0603020204020204" pitchFamily="34" charset="0"/>
            </a:endParaRPr>
          </a:p>
          <a:p>
            <a:pPr algn="l"/>
            <a:r>
              <a:rPr lang="en-US" altLang="ja-JP" b="0" i="0" u="none" strike="noStrike" dirty="0">
                <a:solidFill>
                  <a:srgbClr val="16191F"/>
                </a:solidFill>
                <a:effectLst/>
                <a:latin typeface="Amazon Ember" panose="020B0603020204020204" pitchFamily="34" charset="0"/>
              </a:rPr>
              <a:t>• </a:t>
            </a:r>
            <a:r>
              <a:rPr lang="ja-JP" altLang="en-US" b="0" i="0" u="none" strike="noStrike" dirty="0">
                <a:solidFill>
                  <a:srgbClr val="16191F"/>
                </a:solidFill>
                <a:effectLst/>
                <a:latin typeface="Amazon Ember" panose="020B0603020204020204" pitchFamily="34" charset="0"/>
              </a:rPr>
              <a:t>コンタクトフローの</a:t>
            </a:r>
            <a:r>
              <a:rPr lang="en-US" altLang="ja-JP" b="0" i="0" u="none" strike="noStrike" dirty="0">
                <a:solidFill>
                  <a:srgbClr val="16191F"/>
                </a:solidFill>
                <a:effectLst/>
                <a:latin typeface="Amazon Ember" panose="020B0603020204020204" pitchFamily="34" charset="0"/>
              </a:rPr>
              <a:t>44%</a:t>
            </a:r>
            <a:r>
              <a:rPr lang="ja-JP" altLang="en-US" b="0" i="0" u="none" strike="noStrike" dirty="0">
                <a:solidFill>
                  <a:srgbClr val="16191F"/>
                </a:solidFill>
                <a:effectLst/>
                <a:latin typeface="Amazon Ember" panose="020B0603020204020204" pitchFamily="34" charset="0"/>
              </a:rPr>
              <a:t>を処理する重要拠点の移行</a:t>
            </a:r>
          </a:p>
          <a:p>
            <a:pPr algn="l"/>
            <a:r>
              <a:rPr lang="en-US" altLang="ja-JP" b="0" i="0" u="none" strike="noStrike" dirty="0">
                <a:solidFill>
                  <a:srgbClr val="16191F"/>
                </a:solidFill>
                <a:effectLst/>
                <a:latin typeface="Amazon Ember" panose="020B0603020204020204" pitchFamily="34" charset="0"/>
              </a:rPr>
              <a:t>【</a:t>
            </a:r>
            <a:r>
              <a:rPr lang="ja-JP" altLang="en-US" b="0" i="0" u="none" strike="noStrike" dirty="0">
                <a:solidFill>
                  <a:srgbClr val="16191F"/>
                </a:solidFill>
                <a:effectLst/>
                <a:latin typeface="Amazon Ember" panose="020B0603020204020204" pitchFamily="34" charset="0"/>
              </a:rPr>
              <a:t>導入ソリューション</a:t>
            </a:r>
            <a:r>
              <a:rPr lang="en-US" altLang="ja-JP" b="0" i="0" u="none" strike="noStrike" dirty="0">
                <a:solidFill>
                  <a:srgbClr val="16191F"/>
                </a:solidFill>
                <a:effectLst/>
                <a:latin typeface="Amazon Ember" panose="020B0603020204020204" pitchFamily="34" charset="0"/>
              </a:rPr>
              <a:t>】 </a:t>
            </a:r>
          </a:p>
          <a:p>
            <a:pPr algn="l"/>
            <a:r>
              <a:rPr lang="en-US" altLang="ja-JP" b="0" i="0" u="none" strike="noStrike" dirty="0">
                <a:solidFill>
                  <a:srgbClr val="16191F"/>
                </a:solidFill>
                <a:effectLst/>
                <a:latin typeface="Amazon Ember" panose="020B0603020204020204" pitchFamily="34" charset="0"/>
              </a:rPr>
              <a:t>• Amazon Connect</a:t>
            </a:r>
            <a:r>
              <a:rPr lang="ja-JP" altLang="en-US" b="0" i="0" u="none" strike="noStrike" dirty="0">
                <a:solidFill>
                  <a:srgbClr val="16191F"/>
                </a:solidFill>
                <a:effectLst/>
                <a:latin typeface="Amazon Ember" panose="020B0603020204020204" pitchFamily="34" charset="0"/>
              </a:rPr>
              <a:t>導入 </a:t>
            </a:r>
            <a:endParaRPr lang="en-US" altLang="ja-JP" b="0" i="0" u="none" strike="noStrike" dirty="0">
              <a:solidFill>
                <a:srgbClr val="16191F"/>
              </a:solidFill>
              <a:effectLst/>
              <a:latin typeface="Amazon Ember" panose="020B0603020204020204" pitchFamily="34" charset="0"/>
            </a:endParaRPr>
          </a:p>
          <a:p>
            <a:pPr algn="l"/>
            <a:r>
              <a:rPr lang="en-US" altLang="ja-JP" b="0" i="0" u="none" strike="noStrike" dirty="0">
                <a:solidFill>
                  <a:srgbClr val="16191F"/>
                </a:solidFill>
                <a:effectLst/>
                <a:latin typeface="Amazon Ember" panose="020B0603020204020204" pitchFamily="34" charset="0"/>
              </a:rPr>
              <a:t>• </a:t>
            </a:r>
            <a:r>
              <a:rPr lang="ja-JP" altLang="en-US" b="0" i="0" u="none" strike="noStrike" dirty="0">
                <a:solidFill>
                  <a:srgbClr val="16191F"/>
                </a:solidFill>
                <a:effectLst/>
                <a:latin typeface="Amazon Ember" panose="020B0603020204020204" pitchFamily="34" charset="0"/>
              </a:rPr>
              <a:t>主な機能：</a:t>
            </a:r>
          </a:p>
          <a:p>
            <a:pPr lvl="1" algn="l">
              <a:buFont typeface="Arial" panose="020B0604020202020204" pitchFamily="34" charset="0"/>
              <a:buChar char="•"/>
            </a:pPr>
            <a:r>
              <a:rPr lang="ja-JP" altLang="en-US" b="0" i="0" dirty="0">
                <a:solidFill>
                  <a:srgbClr val="16191F"/>
                </a:solidFill>
                <a:effectLst/>
                <a:latin typeface="Amazon Ember" panose="020B0603020204020204" pitchFamily="34" charset="0"/>
              </a:rPr>
              <a:t>クラウドベースのコンタクトセンターソリューション</a:t>
            </a:r>
          </a:p>
          <a:p>
            <a:pPr lvl="1" algn="l">
              <a:buFont typeface="Arial" panose="020B0604020202020204" pitchFamily="34" charset="0"/>
              <a:buChar char="•"/>
            </a:pPr>
            <a:r>
              <a:rPr lang="en-US" altLang="ja-JP" b="0" i="0" dirty="0">
                <a:solidFill>
                  <a:srgbClr val="16191F"/>
                </a:solidFill>
                <a:effectLst/>
                <a:latin typeface="Amazon Ember" panose="020B0603020204020204" pitchFamily="34" charset="0"/>
              </a:rPr>
              <a:t>Amazon Polly</a:t>
            </a:r>
            <a:r>
              <a:rPr lang="ja-JP" altLang="en-US" b="0" i="0" dirty="0">
                <a:solidFill>
                  <a:srgbClr val="16191F"/>
                </a:solidFill>
                <a:effectLst/>
                <a:latin typeface="Amazon Ember" panose="020B0603020204020204" pitchFamily="34" charset="0"/>
              </a:rPr>
              <a:t>による多言語音声合成</a:t>
            </a:r>
          </a:p>
          <a:p>
            <a:pPr algn="l"/>
            <a:r>
              <a:rPr lang="en-US" altLang="ja-JP" b="0" i="0" u="none" strike="noStrike" dirty="0">
                <a:solidFill>
                  <a:srgbClr val="16191F"/>
                </a:solidFill>
                <a:effectLst/>
                <a:latin typeface="Amazon Ember" panose="020B0603020204020204" pitchFamily="34" charset="0"/>
              </a:rPr>
              <a:t>【</a:t>
            </a:r>
            <a:r>
              <a:rPr lang="ja-JP" altLang="en-US" b="0" i="0" u="none" strike="noStrike" dirty="0">
                <a:solidFill>
                  <a:srgbClr val="16191F"/>
                </a:solidFill>
                <a:effectLst/>
                <a:latin typeface="Amazon Ember" panose="020B0603020204020204" pitchFamily="34" charset="0"/>
              </a:rPr>
              <a:t>導入効果</a:t>
            </a:r>
            <a:r>
              <a:rPr lang="en-US" altLang="ja-JP" b="0" i="0" u="none" strike="noStrike" dirty="0">
                <a:solidFill>
                  <a:srgbClr val="16191F"/>
                </a:solidFill>
                <a:effectLst/>
                <a:latin typeface="Amazon Ember" panose="020B0603020204020204" pitchFamily="34" charset="0"/>
              </a:rPr>
              <a:t>】 </a:t>
            </a:r>
          </a:p>
          <a:p>
            <a:pPr algn="l"/>
            <a:r>
              <a:rPr lang="ja-JP" altLang="en-US" b="0" i="0" u="none" strike="noStrike" dirty="0">
                <a:solidFill>
                  <a:srgbClr val="16191F"/>
                </a:solidFill>
                <a:effectLst/>
                <a:latin typeface="Amazon Ember" panose="020B0603020204020204" pitchFamily="34" charset="0"/>
              </a:rPr>
              <a:t>業務継続性： </a:t>
            </a:r>
            <a:br>
              <a:rPr lang="en-US" altLang="ja-JP" b="0" i="0" u="none" strike="noStrike" dirty="0">
                <a:solidFill>
                  <a:srgbClr val="16191F"/>
                </a:solidFill>
                <a:effectLst/>
                <a:latin typeface="Amazon Ember" panose="020B0603020204020204" pitchFamily="34" charset="0"/>
              </a:rPr>
            </a:br>
            <a:r>
              <a:rPr lang="ja-JP" altLang="en-US" b="0" i="0" u="none" strike="noStrike" dirty="0">
                <a:solidFill>
                  <a:srgbClr val="16191F"/>
                </a:solidFill>
                <a:effectLst/>
                <a:latin typeface="Amazon Ember" panose="020B0603020204020204" pitchFamily="34" charset="0"/>
              </a:rPr>
              <a:t>　</a:t>
            </a:r>
            <a:r>
              <a:rPr lang="en-US" altLang="ja-JP" b="0" i="0" u="none" strike="noStrike" dirty="0">
                <a:solidFill>
                  <a:srgbClr val="16191F"/>
                </a:solidFill>
                <a:effectLst/>
                <a:latin typeface="Amazon Ember" panose="020B0603020204020204" pitchFamily="34" charset="0"/>
              </a:rPr>
              <a:t>• 1</a:t>
            </a:r>
            <a:r>
              <a:rPr lang="ja-JP" altLang="en-US" b="0" i="0" u="none" strike="noStrike" dirty="0">
                <a:solidFill>
                  <a:srgbClr val="16191F"/>
                </a:solidFill>
                <a:effectLst/>
                <a:latin typeface="Amazon Ember" panose="020B0603020204020204" pitchFamily="34" charset="0"/>
              </a:rPr>
              <a:t>週間でエージェントの完全リモート化を実現 </a:t>
            </a:r>
            <a:br>
              <a:rPr lang="en-US" altLang="ja-JP" b="0" i="0" u="none" strike="noStrike" dirty="0">
                <a:solidFill>
                  <a:srgbClr val="16191F"/>
                </a:solidFill>
                <a:effectLst/>
                <a:latin typeface="Amazon Ember" panose="020B0603020204020204" pitchFamily="34" charset="0"/>
              </a:rPr>
            </a:br>
            <a:r>
              <a:rPr lang="ja-JP" altLang="en-US" b="0" i="0" u="none" strike="noStrike" dirty="0">
                <a:solidFill>
                  <a:srgbClr val="16191F"/>
                </a:solidFill>
                <a:effectLst/>
                <a:latin typeface="Amazon Ember" panose="020B0603020204020204" pitchFamily="34" charset="0"/>
              </a:rPr>
              <a:t>　</a:t>
            </a:r>
            <a:r>
              <a:rPr lang="en-US" altLang="ja-JP" b="0" i="0" u="none" strike="noStrike" dirty="0">
                <a:solidFill>
                  <a:srgbClr val="16191F"/>
                </a:solidFill>
                <a:effectLst/>
                <a:latin typeface="Amazon Ember" panose="020B0603020204020204" pitchFamily="34" charset="0"/>
              </a:rPr>
              <a:t>• 1</a:t>
            </a:r>
            <a:r>
              <a:rPr lang="ja-JP" altLang="en-US" b="0" i="0" u="none" strike="noStrike" dirty="0">
                <a:solidFill>
                  <a:srgbClr val="16191F"/>
                </a:solidFill>
                <a:effectLst/>
                <a:latin typeface="Amazon Ember" panose="020B0603020204020204" pitchFamily="34" charset="0"/>
              </a:rPr>
              <a:t>ヶ月での欧州コンタクトセンター移行完了</a:t>
            </a:r>
          </a:p>
          <a:p>
            <a:pPr algn="l"/>
            <a:r>
              <a:rPr lang="ja-JP" altLang="en-US" b="0" i="0" u="none" strike="noStrike" dirty="0">
                <a:solidFill>
                  <a:srgbClr val="16191F"/>
                </a:solidFill>
                <a:effectLst/>
                <a:latin typeface="Amazon Ember" panose="020B0603020204020204" pitchFamily="34" charset="0"/>
              </a:rPr>
              <a:t>コスト削減： </a:t>
            </a:r>
            <a:br>
              <a:rPr lang="en-US" altLang="ja-JP" b="0" i="0" u="none" strike="noStrike" dirty="0">
                <a:solidFill>
                  <a:srgbClr val="16191F"/>
                </a:solidFill>
                <a:effectLst/>
                <a:latin typeface="Amazon Ember" panose="020B0603020204020204" pitchFamily="34" charset="0"/>
              </a:rPr>
            </a:br>
            <a:r>
              <a:rPr lang="ja-JP" altLang="en-US" b="0" i="0" u="none" strike="noStrike" dirty="0">
                <a:solidFill>
                  <a:srgbClr val="16191F"/>
                </a:solidFill>
                <a:effectLst/>
                <a:latin typeface="Amazon Ember" panose="020B0603020204020204" pitchFamily="34" charset="0"/>
              </a:rPr>
              <a:t>　</a:t>
            </a:r>
            <a:r>
              <a:rPr lang="en-US" altLang="ja-JP" b="0" i="0" u="none" strike="noStrike" dirty="0">
                <a:solidFill>
                  <a:srgbClr val="16191F"/>
                </a:solidFill>
                <a:effectLst/>
                <a:latin typeface="Amazon Ember" panose="020B0603020204020204" pitchFamily="34" charset="0"/>
              </a:rPr>
              <a:t>• </a:t>
            </a:r>
            <a:r>
              <a:rPr lang="ja-JP" altLang="en-US" b="0" i="0" u="none" strike="noStrike" dirty="0">
                <a:solidFill>
                  <a:srgbClr val="16191F"/>
                </a:solidFill>
                <a:effectLst/>
                <a:latin typeface="Amazon Ember" panose="020B0603020204020204" pitchFamily="34" charset="0"/>
              </a:rPr>
              <a:t>通信費を年間</a:t>
            </a:r>
            <a:r>
              <a:rPr lang="en-US" altLang="ja-JP" b="0" i="0" u="none" strike="noStrike" dirty="0">
                <a:solidFill>
                  <a:srgbClr val="16191F"/>
                </a:solidFill>
                <a:effectLst/>
                <a:latin typeface="Amazon Ember" panose="020B0603020204020204" pitchFamily="34" charset="0"/>
              </a:rPr>
              <a:t>40%</a:t>
            </a:r>
            <a:r>
              <a:rPr lang="ja-JP" altLang="en-US" b="0" i="0" u="none" strike="noStrike" dirty="0">
                <a:solidFill>
                  <a:srgbClr val="16191F"/>
                </a:solidFill>
                <a:effectLst/>
                <a:latin typeface="Amazon Ember" panose="020B0603020204020204" pitchFamily="34" charset="0"/>
              </a:rPr>
              <a:t>以上削減 </a:t>
            </a:r>
            <a:br>
              <a:rPr lang="en-US" altLang="ja-JP" b="0" i="0" u="none" strike="noStrike" dirty="0">
                <a:solidFill>
                  <a:srgbClr val="16191F"/>
                </a:solidFill>
                <a:effectLst/>
                <a:latin typeface="Amazon Ember" panose="020B0603020204020204" pitchFamily="34" charset="0"/>
              </a:rPr>
            </a:br>
            <a:r>
              <a:rPr lang="ja-JP" altLang="en-US" b="0" i="0" u="none" strike="noStrike" dirty="0">
                <a:solidFill>
                  <a:srgbClr val="16191F"/>
                </a:solidFill>
                <a:effectLst/>
                <a:latin typeface="Amazon Ember" panose="020B0603020204020204" pitchFamily="34" charset="0"/>
              </a:rPr>
              <a:t>　</a:t>
            </a:r>
            <a:r>
              <a:rPr lang="en-US" altLang="ja-JP" b="0" i="0" u="none" strike="noStrike" dirty="0">
                <a:solidFill>
                  <a:srgbClr val="16191F"/>
                </a:solidFill>
                <a:effectLst/>
                <a:latin typeface="Amazon Ember" panose="020B0603020204020204" pitchFamily="34" charset="0"/>
              </a:rPr>
              <a:t>• </a:t>
            </a:r>
            <a:r>
              <a:rPr lang="ja-JP" altLang="en-US" b="0" i="0" u="none" strike="noStrike" dirty="0">
                <a:solidFill>
                  <a:srgbClr val="16191F"/>
                </a:solidFill>
                <a:effectLst/>
                <a:latin typeface="Amazon Ember" panose="020B0603020204020204" pitchFamily="34" charset="0"/>
              </a:rPr>
              <a:t>ローカルプロバイダー回路と関連ハードウェアの完全撤去</a:t>
            </a:r>
          </a:p>
          <a:p>
            <a:pPr algn="l"/>
            <a:r>
              <a:rPr lang="ja-JP" altLang="en-US" b="0" i="0" u="none" strike="noStrike" dirty="0">
                <a:solidFill>
                  <a:srgbClr val="16191F"/>
                </a:solidFill>
                <a:effectLst/>
                <a:latin typeface="Amazon Ember" panose="020B0603020204020204" pitchFamily="34" charset="0"/>
              </a:rPr>
              <a:t>運用効率化： </a:t>
            </a:r>
            <a:br>
              <a:rPr lang="en-US" altLang="ja-JP" b="0" i="0" u="none" strike="noStrike" dirty="0">
                <a:solidFill>
                  <a:srgbClr val="16191F"/>
                </a:solidFill>
                <a:effectLst/>
                <a:latin typeface="Amazon Ember" panose="020B0603020204020204" pitchFamily="34" charset="0"/>
              </a:rPr>
            </a:br>
            <a:r>
              <a:rPr lang="ja-JP" altLang="en-US" b="0" i="0" u="none" strike="noStrike" dirty="0">
                <a:solidFill>
                  <a:srgbClr val="16191F"/>
                </a:solidFill>
                <a:effectLst/>
                <a:latin typeface="Amazon Ember" panose="020B0603020204020204" pitchFamily="34" charset="0"/>
              </a:rPr>
              <a:t>　</a:t>
            </a:r>
            <a:r>
              <a:rPr lang="en-US" altLang="ja-JP" b="0" i="0" u="none" strike="noStrike" dirty="0">
                <a:solidFill>
                  <a:srgbClr val="16191F"/>
                </a:solidFill>
                <a:effectLst/>
                <a:latin typeface="Amazon Ember" panose="020B0603020204020204" pitchFamily="34" charset="0"/>
              </a:rPr>
              <a:t>• Amazon Polly</a:t>
            </a:r>
            <a:r>
              <a:rPr lang="ja-JP" altLang="en-US" b="0" i="0" u="none" strike="noStrike" dirty="0">
                <a:solidFill>
                  <a:srgbClr val="16191F"/>
                </a:solidFill>
                <a:effectLst/>
                <a:latin typeface="Amazon Ember" panose="020B0603020204020204" pitchFamily="34" charset="0"/>
              </a:rPr>
              <a:t>により</a:t>
            </a:r>
            <a:r>
              <a:rPr lang="en-US" altLang="ja-JP" b="0" i="0" u="none" strike="noStrike" dirty="0">
                <a:solidFill>
                  <a:srgbClr val="16191F"/>
                </a:solidFill>
                <a:effectLst/>
                <a:latin typeface="Amazon Ember" panose="020B0603020204020204" pitchFamily="34" charset="0"/>
              </a:rPr>
              <a:t>11</a:t>
            </a:r>
            <a:r>
              <a:rPr lang="ja-JP" altLang="en-US" b="0" i="0" u="none" strike="noStrike" dirty="0">
                <a:solidFill>
                  <a:srgbClr val="16191F"/>
                </a:solidFill>
                <a:effectLst/>
                <a:latin typeface="Amazon Ember" panose="020B0603020204020204" pitchFamily="34" charset="0"/>
              </a:rPr>
              <a:t>言語の録音済みプロンプトを</a:t>
            </a:r>
            <a:r>
              <a:rPr lang="en-US" altLang="ja-JP" b="0" i="0" u="none" strike="noStrike" dirty="0">
                <a:solidFill>
                  <a:srgbClr val="16191F"/>
                </a:solidFill>
                <a:effectLst/>
                <a:latin typeface="Amazon Ember" panose="020B0603020204020204" pitchFamily="34" charset="0"/>
              </a:rPr>
              <a:t>96%</a:t>
            </a:r>
            <a:r>
              <a:rPr lang="ja-JP" altLang="en-US" b="0" i="0" u="none" strike="noStrike" dirty="0">
                <a:solidFill>
                  <a:srgbClr val="16191F"/>
                </a:solidFill>
                <a:effectLst/>
                <a:latin typeface="Amazon Ember" panose="020B0603020204020204" pitchFamily="34" charset="0"/>
              </a:rPr>
              <a:t>削減 </a:t>
            </a:r>
            <a:br>
              <a:rPr lang="en-US" altLang="ja-JP" b="0" i="0" u="none" strike="noStrike" dirty="0">
                <a:solidFill>
                  <a:srgbClr val="16191F"/>
                </a:solidFill>
                <a:effectLst/>
                <a:latin typeface="Amazon Ember" panose="020B0603020204020204" pitchFamily="34" charset="0"/>
              </a:rPr>
            </a:br>
            <a:r>
              <a:rPr lang="ja-JP" altLang="en-US" b="0" i="0" u="none" strike="noStrike" dirty="0">
                <a:solidFill>
                  <a:srgbClr val="16191F"/>
                </a:solidFill>
                <a:effectLst/>
                <a:latin typeface="Amazon Ember" panose="020B0603020204020204" pitchFamily="34" charset="0"/>
              </a:rPr>
              <a:t>　</a:t>
            </a:r>
            <a:r>
              <a:rPr lang="en-US" altLang="ja-JP" b="0" i="0" u="none" strike="noStrike" dirty="0">
                <a:solidFill>
                  <a:srgbClr val="16191F"/>
                </a:solidFill>
                <a:effectLst/>
                <a:latin typeface="Amazon Ember" panose="020B0603020204020204" pitchFamily="34" charset="0"/>
              </a:rPr>
              <a:t>• </a:t>
            </a:r>
            <a:r>
              <a:rPr lang="ja-JP" altLang="en-US" b="0" i="0" u="none" strike="noStrike" dirty="0">
                <a:solidFill>
                  <a:srgbClr val="16191F"/>
                </a:solidFill>
                <a:effectLst/>
                <a:latin typeface="Amazon Ember" panose="020B0603020204020204" pitchFamily="34" charset="0"/>
              </a:rPr>
              <a:t>シームレスな多言語サポート体制の維持</a:t>
            </a:r>
          </a:p>
          <a:p>
            <a:pPr algn="l"/>
            <a:r>
              <a:rPr lang="en-US" altLang="ja-JP" b="0" i="0" u="none" strike="noStrike" dirty="0">
                <a:solidFill>
                  <a:srgbClr val="16191F"/>
                </a:solidFill>
                <a:effectLst/>
                <a:latin typeface="Amazon Ember" panose="020B0603020204020204" pitchFamily="34" charset="0"/>
              </a:rPr>
              <a:t>【</a:t>
            </a:r>
            <a:r>
              <a:rPr lang="ja-JP" altLang="en-US" b="0" i="0" u="none" strike="noStrike" dirty="0">
                <a:solidFill>
                  <a:srgbClr val="16191F"/>
                </a:solidFill>
                <a:effectLst/>
                <a:latin typeface="Amazon Ember" panose="020B0603020204020204" pitchFamily="34" charset="0"/>
              </a:rPr>
              <a:t>成功要因</a:t>
            </a:r>
            <a:r>
              <a:rPr lang="en-US" altLang="ja-JP" b="0" i="0" u="none" strike="noStrike" dirty="0">
                <a:solidFill>
                  <a:srgbClr val="16191F"/>
                </a:solidFill>
                <a:effectLst/>
                <a:latin typeface="Amazon Ember" panose="020B0603020204020204" pitchFamily="34" charset="0"/>
              </a:rPr>
              <a:t>】 </a:t>
            </a:r>
            <a:br>
              <a:rPr lang="en-US" altLang="ja-JP" b="0" i="0" u="none" strike="noStrike" dirty="0">
                <a:solidFill>
                  <a:srgbClr val="16191F"/>
                </a:solidFill>
                <a:effectLst/>
                <a:latin typeface="Amazon Ember" panose="020B0603020204020204" pitchFamily="34" charset="0"/>
              </a:rPr>
            </a:br>
            <a:r>
              <a:rPr lang="ja-JP" altLang="en-US" b="0" i="0" u="none" strike="noStrike" dirty="0">
                <a:solidFill>
                  <a:srgbClr val="16191F"/>
                </a:solidFill>
                <a:effectLst/>
                <a:latin typeface="Amazon Ember" panose="020B0603020204020204" pitchFamily="34" charset="0"/>
              </a:rPr>
              <a:t>　</a:t>
            </a:r>
            <a:r>
              <a:rPr lang="en-US" altLang="ja-JP" b="0" i="0" u="none" strike="noStrike" dirty="0">
                <a:solidFill>
                  <a:srgbClr val="16191F"/>
                </a:solidFill>
                <a:effectLst/>
                <a:latin typeface="Amazon Ember" panose="020B0603020204020204" pitchFamily="34" charset="0"/>
              </a:rPr>
              <a:t>• </a:t>
            </a:r>
            <a:r>
              <a:rPr lang="ja-JP" altLang="en-US" b="0" i="0" u="none" strike="noStrike" dirty="0">
                <a:solidFill>
                  <a:srgbClr val="16191F"/>
                </a:solidFill>
                <a:effectLst/>
                <a:latin typeface="Amazon Ember" panose="020B0603020204020204" pitchFamily="34" charset="0"/>
              </a:rPr>
              <a:t>クラウドベースシステムによる迅速な展開 </a:t>
            </a:r>
            <a:br>
              <a:rPr lang="en-US" altLang="ja-JP" b="0" i="0" u="none" strike="noStrike" dirty="0">
                <a:solidFill>
                  <a:srgbClr val="16191F"/>
                </a:solidFill>
                <a:effectLst/>
                <a:latin typeface="Amazon Ember" panose="020B0603020204020204" pitchFamily="34" charset="0"/>
              </a:rPr>
            </a:br>
            <a:r>
              <a:rPr lang="ja-JP" altLang="en-US" b="0" i="0" u="none" strike="noStrike" dirty="0">
                <a:solidFill>
                  <a:srgbClr val="16191F"/>
                </a:solidFill>
                <a:effectLst/>
                <a:latin typeface="Amazon Ember" panose="020B0603020204020204" pitchFamily="34" charset="0"/>
              </a:rPr>
              <a:t>　</a:t>
            </a:r>
            <a:r>
              <a:rPr lang="en-US" altLang="ja-JP" b="0" i="0" u="none" strike="noStrike" dirty="0">
                <a:solidFill>
                  <a:srgbClr val="16191F"/>
                </a:solidFill>
                <a:effectLst/>
                <a:latin typeface="Amazon Ember" panose="020B0603020204020204" pitchFamily="34" charset="0"/>
              </a:rPr>
              <a:t>• </a:t>
            </a:r>
            <a:r>
              <a:rPr lang="ja-JP" altLang="en-US" b="0" i="0" u="none" strike="noStrike" dirty="0">
                <a:solidFill>
                  <a:srgbClr val="16191F"/>
                </a:solidFill>
                <a:effectLst/>
                <a:latin typeface="Amazon Ember" panose="020B0603020204020204" pitchFamily="34" charset="0"/>
              </a:rPr>
              <a:t>柔軟なリモートワーク対応 </a:t>
            </a:r>
            <a:br>
              <a:rPr lang="en-US" altLang="ja-JP" b="0" i="0" u="none" strike="noStrike" dirty="0">
                <a:solidFill>
                  <a:srgbClr val="16191F"/>
                </a:solidFill>
                <a:effectLst/>
                <a:latin typeface="Amazon Ember" panose="020B0603020204020204" pitchFamily="34" charset="0"/>
              </a:rPr>
            </a:br>
            <a:r>
              <a:rPr lang="ja-JP" altLang="en-US" b="0" i="0" u="none" strike="noStrike" dirty="0">
                <a:solidFill>
                  <a:srgbClr val="16191F"/>
                </a:solidFill>
                <a:effectLst/>
                <a:latin typeface="Amazon Ember" panose="020B0603020204020204" pitchFamily="34" charset="0"/>
              </a:rPr>
              <a:t>　</a:t>
            </a:r>
            <a:r>
              <a:rPr lang="en-US" altLang="ja-JP" b="0" i="0" u="none" strike="noStrike" dirty="0">
                <a:solidFill>
                  <a:srgbClr val="16191F"/>
                </a:solidFill>
                <a:effectLst/>
                <a:latin typeface="Amazon Ember" panose="020B0603020204020204" pitchFamily="34" charset="0"/>
              </a:rPr>
              <a:t>• </a:t>
            </a:r>
            <a:r>
              <a:rPr lang="ja-JP" altLang="en-US" b="0" i="0" u="none" strike="noStrike" dirty="0">
                <a:solidFill>
                  <a:srgbClr val="16191F"/>
                </a:solidFill>
                <a:effectLst/>
                <a:latin typeface="Amazon Ember" panose="020B0603020204020204" pitchFamily="34" charset="0"/>
              </a:rPr>
              <a:t>効率的な多言語対応の実現 </a:t>
            </a:r>
            <a:br>
              <a:rPr lang="en-US" altLang="ja-JP" b="0" i="0" u="none" strike="noStrike" dirty="0">
                <a:solidFill>
                  <a:srgbClr val="16191F"/>
                </a:solidFill>
                <a:effectLst/>
                <a:latin typeface="Amazon Ember" panose="020B0603020204020204" pitchFamily="34" charset="0"/>
              </a:rPr>
            </a:br>
            <a:r>
              <a:rPr lang="ja-JP" altLang="en-US" b="0" i="0" u="none" strike="noStrike" dirty="0">
                <a:solidFill>
                  <a:srgbClr val="16191F"/>
                </a:solidFill>
                <a:effectLst/>
                <a:latin typeface="Amazon Ember" panose="020B0603020204020204" pitchFamily="34" charset="0"/>
              </a:rPr>
              <a:t>　</a:t>
            </a:r>
            <a:r>
              <a:rPr lang="en-US" altLang="ja-JP" b="0" i="0" u="none" strike="noStrike" dirty="0">
                <a:solidFill>
                  <a:srgbClr val="16191F"/>
                </a:solidFill>
                <a:effectLst/>
                <a:latin typeface="Amazon Ember" panose="020B0603020204020204" pitchFamily="34" charset="0"/>
              </a:rPr>
              <a:t>• </a:t>
            </a:r>
            <a:r>
              <a:rPr lang="ja-JP" altLang="en-US" b="0" i="0" u="none" strike="noStrike" dirty="0">
                <a:solidFill>
                  <a:srgbClr val="16191F"/>
                </a:solidFill>
                <a:effectLst/>
                <a:latin typeface="Amazon Ember" panose="020B0603020204020204" pitchFamily="34" charset="0"/>
              </a:rPr>
              <a:t>コスト効率の最適化</a:t>
            </a:r>
          </a:p>
          <a:p>
            <a:endParaRPr kumimoji="1" lang="ja-JP" altLang="en-US" dirty="0"/>
          </a:p>
          <a:p>
            <a:pPr algn="l"/>
            <a:endParaRPr lang="ja-JP" altLang="en-US" b="0" i="0" u="none" strike="noStrike" dirty="0">
              <a:solidFill>
                <a:srgbClr val="16191F"/>
              </a:solidFill>
              <a:effectLst/>
              <a:latin typeface="Amazon Ember" panose="020B0603020204020204" pitchFamily="34" charset="0"/>
            </a:endParaRPr>
          </a:p>
          <a:p>
            <a:endParaRPr kumimoji="1" lang="ja-JP" altLang="en-US" dirty="0"/>
          </a:p>
          <a:p>
            <a:endParaRPr lang="en-US" dirty="0"/>
          </a:p>
        </p:txBody>
      </p:sp>
      <p:sp>
        <p:nvSpPr>
          <p:cNvPr id="4" name="Slide Number Placeholder 3">
            <a:extLst>
              <a:ext uri="{FF2B5EF4-FFF2-40B4-BE49-F238E27FC236}">
                <a16:creationId xmlns:a16="http://schemas.microsoft.com/office/drawing/2014/main" id="{BF4AC72B-8357-96E1-BC2B-D2AEA9E4CAFC}"/>
              </a:ext>
            </a:extLst>
          </p:cNvPr>
          <p:cNvSpPr>
            <a:spLocks noGrp="1"/>
          </p:cNvSpPr>
          <p:nvPr>
            <p:ph type="sldNum" sz="quarter" idx="5"/>
          </p:nvPr>
        </p:nvSpPr>
        <p:spPr/>
        <p:txBody>
          <a:bodyPr/>
          <a:lstStyle/>
          <a:p>
            <a:fld id="{563B94FB-4386-4D30-BAA6-CD427AEEF659}" type="slidenum">
              <a:rPr lang="en-US" smtClean="0"/>
              <a:t>20</a:t>
            </a:fld>
            <a:endParaRPr lang="en-US"/>
          </a:p>
        </p:txBody>
      </p:sp>
    </p:spTree>
    <p:extLst>
      <p:ext uri="{BB962C8B-B14F-4D97-AF65-F5344CB8AC3E}">
        <p14:creationId xmlns:p14="http://schemas.microsoft.com/office/powerpoint/2010/main" val="1323453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58D0C-0B93-015D-CCFF-88FB9A90F7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70930E-FB57-4E01-25B8-EC730A16AB34}"/>
              </a:ext>
            </a:extLst>
          </p:cNvPr>
          <p:cNvSpPr>
            <a:spLocks noGrp="1" noRot="1" noChangeAspect="1"/>
          </p:cNvSpPr>
          <p:nvPr>
            <p:ph type="sldImg"/>
          </p:nvPr>
        </p:nvSpPr>
        <p:spPr>
          <a:xfrm>
            <a:off x="438150" y="457200"/>
            <a:ext cx="5981700" cy="3363913"/>
          </a:xfrm>
        </p:spPr>
      </p:sp>
      <p:sp>
        <p:nvSpPr>
          <p:cNvPr id="3" name="Notes Placeholder 2">
            <a:extLst>
              <a:ext uri="{FF2B5EF4-FFF2-40B4-BE49-F238E27FC236}">
                <a16:creationId xmlns:a16="http://schemas.microsoft.com/office/drawing/2014/main" id="{BAB135C6-2351-3FCD-D8DB-FDB625ED5640}"/>
              </a:ext>
            </a:extLst>
          </p:cNvPr>
          <p:cNvSpPr>
            <a:spLocks noGrp="1"/>
          </p:cNvSpPr>
          <p:nvPr>
            <p:ph type="body" idx="1"/>
          </p:nvPr>
        </p:nvSpPr>
        <p:spPr/>
        <p:txBody>
          <a:bodyPr/>
          <a:lstStyle/>
          <a:p>
            <a:endParaRPr lang="en-JP" dirty="0"/>
          </a:p>
        </p:txBody>
      </p:sp>
      <p:sp>
        <p:nvSpPr>
          <p:cNvPr id="4" name="Slide Number Placeholder 3">
            <a:extLst>
              <a:ext uri="{FF2B5EF4-FFF2-40B4-BE49-F238E27FC236}">
                <a16:creationId xmlns:a16="http://schemas.microsoft.com/office/drawing/2014/main" id="{BFA76C3A-F1F0-3375-46E0-0C5A6137F257}"/>
              </a:ext>
            </a:extLst>
          </p:cNvPr>
          <p:cNvSpPr>
            <a:spLocks noGrp="1"/>
          </p:cNvSpPr>
          <p:nvPr>
            <p:ph type="sldNum" sz="quarter" idx="5"/>
          </p:nvPr>
        </p:nvSpPr>
        <p:spPr/>
        <p:txBody>
          <a:bodyPr/>
          <a:lstStyle/>
          <a:p>
            <a:fld id="{A3D89E5F-BEEF-42A1-A57B-E5A736D51194}" type="slidenum">
              <a:rPr lang="en-US" smtClean="0"/>
              <a:pPr/>
              <a:t>24</a:t>
            </a:fld>
            <a:endParaRPr lang="en-US" dirty="0"/>
          </a:p>
        </p:txBody>
      </p:sp>
    </p:spTree>
    <p:extLst>
      <p:ext uri="{BB962C8B-B14F-4D97-AF65-F5344CB8AC3E}">
        <p14:creationId xmlns:p14="http://schemas.microsoft.com/office/powerpoint/2010/main" val="2858959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4DBDEE-9933-AAB9-5A62-1B2A173E57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064B53-4DB9-CADB-5074-2AC5C74BDED2}"/>
              </a:ext>
            </a:extLst>
          </p:cNvPr>
          <p:cNvSpPr>
            <a:spLocks noGrp="1" noRot="1" noChangeAspect="1"/>
          </p:cNvSpPr>
          <p:nvPr>
            <p:ph type="sldImg"/>
          </p:nvPr>
        </p:nvSpPr>
        <p:spPr>
          <a:xfrm>
            <a:off x="438150" y="457200"/>
            <a:ext cx="5981700" cy="3363913"/>
          </a:xfrm>
        </p:spPr>
      </p:sp>
      <p:sp>
        <p:nvSpPr>
          <p:cNvPr id="3" name="Notes Placeholder 2">
            <a:extLst>
              <a:ext uri="{FF2B5EF4-FFF2-40B4-BE49-F238E27FC236}">
                <a16:creationId xmlns:a16="http://schemas.microsoft.com/office/drawing/2014/main" id="{F173F663-925C-4110-DB94-1C53875A9201}"/>
              </a:ext>
            </a:extLst>
          </p:cNvPr>
          <p:cNvSpPr>
            <a:spLocks noGrp="1"/>
          </p:cNvSpPr>
          <p:nvPr>
            <p:ph type="body" idx="1"/>
          </p:nvPr>
        </p:nvSpPr>
        <p:spPr/>
        <p:txBody>
          <a:bodyPr/>
          <a:lstStyle/>
          <a:p>
            <a:endParaRPr lang="en-JP" dirty="0"/>
          </a:p>
        </p:txBody>
      </p:sp>
      <p:sp>
        <p:nvSpPr>
          <p:cNvPr id="4" name="Slide Number Placeholder 3">
            <a:extLst>
              <a:ext uri="{FF2B5EF4-FFF2-40B4-BE49-F238E27FC236}">
                <a16:creationId xmlns:a16="http://schemas.microsoft.com/office/drawing/2014/main" id="{2B099CD4-47A8-DA82-3AD0-F7AEB09811F0}"/>
              </a:ext>
            </a:extLst>
          </p:cNvPr>
          <p:cNvSpPr>
            <a:spLocks noGrp="1"/>
          </p:cNvSpPr>
          <p:nvPr>
            <p:ph type="sldNum" sz="quarter" idx="5"/>
          </p:nvPr>
        </p:nvSpPr>
        <p:spPr/>
        <p:txBody>
          <a:bodyPr/>
          <a:lstStyle/>
          <a:p>
            <a:fld id="{A3D89E5F-BEEF-42A1-A57B-E5A736D51194}" type="slidenum">
              <a:rPr lang="en-US" smtClean="0"/>
              <a:pPr/>
              <a:t>25</a:t>
            </a:fld>
            <a:endParaRPr lang="en-US" dirty="0"/>
          </a:p>
        </p:txBody>
      </p:sp>
    </p:spTree>
    <p:extLst>
      <p:ext uri="{BB962C8B-B14F-4D97-AF65-F5344CB8AC3E}">
        <p14:creationId xmlns:p14="http://schemas.microsoft.com/office/powerpoint/2010/main" val="18365968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2.png"/><Relationship Id="rId1" Type="http://schemas.openxmlformats.org/officeDocument/2006/relationships/slideMaster" Target="../slideMasters/slideMaster2.xml"/><Relationship Id="rId4" Type="http://schemas.openxmlformats.org/officeDocument/2006/relationships/image" Target="../media/image43.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4.png"/><Relationship Id="rId1" Type="http://schemas.openxmlformats.org/officeDocument/2006/relationships/slideMaster" Target="../slideMasters/slideMaster2.xml"/><Relationship Id="rId4" Type="http://schemas.openxmlformats.org/officeDocument/2006/relationships/image" Target="../media/image45.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6.png"/><Relationship Id="rId1" Type="http://schemas.openxmlformats.org/officeDocument/2006/relationships/slideMaster" Target="../slideMasters/slideMaster2.xml"/><Relationship Id="rId4" Type="http://schemas.openxmlformats.org/officeDocument/2006/relationships/image" Target="../media/image41.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ide 1A">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C1902C-75F7-534A-DA79-C070E1D034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477246" y="3418321"/>
            <a:ext cx="6460999" cy="923330"/>
          </a:xfrm>
          <a:prstGeom prst="rect">
            <a:avLst/>
          </a:prstGeom>
        </p:spPr>
        <p:txBody>
          <a:bodyPr wrap="square" anchor="t" anchorCtr="0"/>
          <a:lstStyle>
            <a:lvl1pPr algn="l">
              <a:defRPr sz="6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4366830"/>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5261981"/>
            <a:ext cx="3797302" cy="369332"/>
          </a:xfrm>
        </p:spPr>
        <p:txBody>
          <a:bodyPr wrap="square"/>
          <a:lstStyle>
            <a:lvl1pPr marL="0" indent="0">
              <a:spcAft>
                <a:spcPts val="0"/>
              </a:spcAft>
              <a:buNone/>
              <a:defRPr sz="2000" b="0" i="0" cap="none" spc="0" baseline="0">
                <a:solidFill>
                  <a:schemeClr val="tx2"/>
                </a:solidFill>
                <a:latin typeface="Amazon Ember Display" panose="020F0603020204020204" pitchFamily="34" charset="0"/>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332014"/>
            <a:ext cx="6477002" cy="230832"/>
          </a:xfrm>
        </p:spPr>
        <p:txBody>
          <a:bodyPr wrap="square"/>
          <a:lstStyle>
            <a:lvl1pPr marL="0" indent="0">
              <a:spcAft>
                <a:spcPts val="0"/>
              </a:spcAft>
              <a:buNone/>
              <a:defRPr sz="1000" b="0" i="0" cap="all" spc="3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5674769"/>
            <a:ext cx="3797302" cy="535531"/>
          </a:xfrm>
        </p:spPr>
        <p:txBody>
          <a:bodyPr wrap="square"/>
          <a:lstStyle>
            <a:lvl1pPr marL="0" indent="0">
              <a:spcAft>
                <a:spcPts val="300"/>
              </a:spcAft>
              <a:buNone/>
              <a:defRPr sz="1600" b="0" i="0">
                <a:solidFill>
                  <a:schemeClr val="tx2"/>
                </a:solidFill>
                <a:latin typeface="Amazon Ember Display" panose="020F0603020204020204" pitchFamily="34" charset="0"/>
              </a:defRPr>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7" name="Picture 6">
            <a:extLst>
              <a:ext uri="{FF2B5EF4-FFF2-40B4-BE49-F238E27FC236}">
                <a16:creationId xmlns:a16="http://schemas.microsoft.com/office/drawing/2014/main" id="{A3E43EBB-89F7-CE68-C5FA-E5E366904B2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22947"/>
            <a:ext cx="979714" cy="587352"/>
          </a:xfrm>
          <a:prstGeom prst="rect">
            <a:avLst/>
          </a:prstGeom>
        </p:spPr>
      </p:pic>
    </p:spTree>
    <p:extLst>
      <p:ext uri="{BB962C8B-B14F-4D97-AF65-F5344CB8AC3E}">
        <p14:creationId xmlns:p14="http://schemas.microsoft.com/office/powerpoint/2010/main" val="35109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Slid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67F1B3F-5EAF-BF4D-EAC3-027F3AE85E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a:xfrm>
            <a:off x="525376" y="914401"/>
            <a:ext cx="10972800" cy="5909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3293209"/>
          </a:xfrm>
        </p:spPr>
        <p:txBody>
          <a:bodyPr/>
          <a:lstStyle>
            <a:lvl1pPr marL="0" indent="0">
              <a:spcAft>
                <a:spcPts val="3000"/>
              </a:spcAft>
              <a:buNone/>
              <a:defRPr sz="2400" b="0" i="0">
                <a:latin typeface="Amazon Ember Display" panose="020F0603020204020204" pitchFamily="34" charset="0"/>
              </a:defRPr>
            </a:lvl1pPr>
            <a:lvl2pPr marL="0" indent="0">
              <a:spcAft>
                <a:spcPts val="3000"/>
              </a:spcAft>
              <a:buNone/>
              <a:defRPr sz="2400" b="0" i="0">
                <a:latin typeface="Amazon Ember Display" panose="020F0603020204020204" pitchFamily="34" charset="0"/>
              </a:defRPr>
            </a:lvl2pPr>
            <a:lvl3pPr marL="0" indent="0">
              <a:spcAft>
                <a:spcPts val="3000"/>
              </a:spcAft>
              <a:buNone/>
              <a:defRPr sz="2400" b="0" i="0">
                <a:latin typeface="Amazon Ember Display" panose="020F0603020204020204" pitchFamily="34" charset="0"/>
              </a:defRPr>
            </a:lvl3pPr>
            <a:lvl4pPr marL="0" indent="0">
              <a:spcAft>
                <a:spcPts val="3000"/>
              </a:spcAft>
              <a:buNone/>
              <a:defRPr sz="2400" b="0" i="0">
                <a:latin typeface="Amazon Ember Display" panose="020F0603020204020204" pitchFamily="34" charset="0"/>
              </a:defRPr>
            </a:lvl4pPr>
            <a:lvl5pPr marL="0" indent="0">
              <a:spcAft>
                <a:spcPts val="3000"/>
              </a:spcAft>
              <a:buNone/>
              <a:defRPr sz="2400" b="0" i="0">
                <a:latin typeface="Amazon Ember Display" panose="020F0603020204020204" pitchFamily="34" charset="0"/>
              </a:defRPr>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lvl1pPr>
              <a:defRPr b="0" i="0">
                <a:latin typeface="Amazon Ember Display" panose="020F0603020204020204" pitchFamily="34" charset="0"/>
              </a:defRPr>
            </a:lvl1pPr>
          </a:lstStyle>
          <a:p>
            <a:fld id="{06736434-7E81-994B-854B-1BF33F160A0D}" type="datetime1">
              <a:rPr lang="en-US" smtClean="0"/>
              <a:pPr/>
              <a:t>10/23/25</a:t>
            </a:fld>
            <a:endParaRPr lang="en-US" dirty="0"/>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7061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750238"/>
          </a:xfrm>
          <a:prstGeom prst="rect">
            <a:avLst/>
          </a:prstGeom>
        </p:spPr>
        <p:txBody>
          <a:bodyPr/>
          <a:lstStyle>
            <a:lvl1pPr>
              <a:defRPr sz="28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subtitle</a:t>
            </a:r>
          </a:p>
        </p:txBody>
      </p:sp>
      <p:sp>
        <p:nvSpPr>
          <p:cNvPr id="3" name="Date Placeholder 2">
            <a:extLst>
              <a:ext uri="{FF2B5EF4-FFF2-40B4-BE49-F238E27FC236}">
                <a16:creationId xmlns:a16="http://schemas.microsoft.com/office/drawing/2014/main" id="{35841FE7-5B7D-4299-B262-F8E574B50BA0}"/>
              </a:ext>
            </a:extLst>
          </p:cNvPr>
          <p:cNvSpPr>
            <a:spLocks noGrp="1"/>
          </p:cNvSpPr>
          <p:nvPr>
            <p:ph type="dt" sz="half" idx="10"/>
          </p:nvPr>
        </p:nvSpPr>
        <p:spPr/>
        <p:txBody>
          <a:bodyPr/>
          <a:lstStyle>
            <a:lvl1pPr>
              <a:defRPr b="0" i="0">
                <a:latin typeface="Amazon Ember Display" panose="020F0603020204020204" pitchFamily="34" charset="0"/>
              </a:defRPr>
            </a:lvl1pPr>
          </a:lstStyle>
          <a:p>
            <a:fld id="{F5CD9E88-8D52-D44B-9301-05276D5B5248}" type="datetime1">
              <a:rPr lang="en-US" smtClean="0"/>
              <a:pPr/>
              <a:t>10/23/25</a:t>
            </a:fld>
            <a:endParaRPr lang="en-US" dirty="0"/>
          </a:p>
        </p:txBody>
      </p:sp>
      <p:sp>
        <p:nvSpPr>
          <p:cNvPr id="4" name="Footer Placeholder 3">
            <a:extLst>
              <a:ext uri="{FF2B5EF4-FFF2-40B4-BE49-F238E27FC236}">
                <a16:creationId xmlns:a16="http://schemas.microsoft.com/office/drawing/2014/main" id="{728617C0-A817-49E3-9857-07752AB40137}"/>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28875"/>
            <a:ext cx="6867525" cy="955666"/>
          </a:xfrm>
          <a:prstGeom prst="rect">
            <a:avLst/>
          </a:prstGeom>
          <a:noFill/>
        </p:spPr>
        <p:txBody>
          <a:bodyPr wrap="square" lIns="0" rtlCol="0">
            <a:noAutofit/>
          </a:bodyPr>
          <a:lstStyle/>
          <a:p>
            <a:r>
              <a:rPr lang="en-US" sz="4800" b="0" i="0" dirty="0">
                <a:solidFill>
                  <a:schemeClr val="tx2"/>
                </a:solidFill>
                <a:latin typeface="Amazon Ember Display" panose="020F0603020204020204" pitchFamily="34" charset="0"/>
              </a:rPr>
              <a:t>Q&amp;A</a:t>
            </a:r>
          </a:p>
        </p:txBody>
      </p:sp>
    </p:spTree>
    <p:extLst>
      <p:ext uri="{BB962C8B-B14F-4D97-AF65-F5344CB8AC3E}">
        <p14:creationId xmlns:p14="http://schemas.microsoft.com/office/powerpoint/2010/main" val="1105406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a:prstGeom prst="rect">
            <a:avLst/>
          </a:prstGeom>
        </p:spPr>
        <p:txBody>
          <a:bodyPr anchor="ctr" anchorCtr="0"/>
          <a:lstStyle>
            <a:lvl1pPr>
              <a:defRPr sz="4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Video or demo divider: Enter “Video” or “Demo” here</a:t>
            </a:r>
          </a:p>
        </p:txBody>
      </p:sp>
    </p:spTree>
    <p:extLst>
      <p:ext uri="{BB962C8B-B14F-4D97-AF65-F5344CB8AC3E}">
        <p14:creationId xmlns:p14="http://schemas.microsoft.com/office/powerpoint/2010/main" val="2706605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Click icon to add media</a:t>
            </a:r>
          </a:p>
        </p:txBody>
      </p:sp>
    </p:spTree>
    <p:extLst>
      <p:ext uri="{BB962C8B-B14F-4D97-AF65-F5344CB8AC3E}">
        <p14:creationId xmlns:p14="http://schemas.microsoft.com/office/powerpoint/2010/main" val="1009118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539262" y="914401"/>
            <a:ext cx="10972800" cy="646331"/>
          </a:xfrm>
          <a:prstGeom prst="rect">
            <a:avLst/>
          </a:prstGeom>
        </p:spPr>
        <p:txBody>
          <a:bodyPr anchor="t" anchorCtr="0">
            <a:norm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1714501"/>
            <a:ext cx="5372100" cy="2232406"/>
          </a:xfrm>
        </p:spPr>
        <p:txBody>
          <a:bodyPr/>
          <a:lstStyle>
            <a:lvl1pPr marL="457200" indent="-457200">
              <a:buFont typeface="Arial" panose="020B0604020202020204" pitchFamily="34" charset="0"/>
              <a:buChar char="•"/>
              <a:defRPr sz="28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800100" indent="-342900">
              <a:buFont typeface="Arial" panose="020B0604020202020204" pitchFamily="34" charset="0"/>
              <a:buChar char="•"/>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1257300" indent="-342900">
              <a:buFont typeface="Arial" panose="020B0604020202020204" pitchFamily="34" charset="0"/>
              <a:buChar char="•"/>
              <a:defRPr sz="20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657350" indent="-285750">
              <a:buFont typeface="Arial" panose="020B0604020202020204" pitchFamily="34" charset="0"/>
              <a:buChar char="•"/>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2114550" indent="-285750">
              <a:buFont typeface="Arial" panose="020B0604020202020204" pitchFamily="34" charset="0"/>
              <a:buChar char="•"/>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8" y="1725611"/>
            <a:ext cx="5372101" cy="313932"/>
          </a:xfrm>
        </p:spPr>
        <p:txBody>
          <a:bodyPr/>
          <a:lstStyle>
            <a:lvl1pPr marL="0" indent="0">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1279150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ank You Option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B9EFE0-8E44-C90C-B937-EC90601AF07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5" y="3621643"/>
            <a:ext cx="1994088" cy="369332"/>
          </a:xfrm>
        </p:spPr>
        <p:txBody>
          <a:bodyPr anchor="b" anchorCtr="0"/>
          <a:lstStyle>
            <a:lvl1pPr marL="0" indent="0">
              <a:buNone/>
              <a:defRPr sz="2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0" i="0" dirty="0">
                <a:solidFill>
                  <a:schemeClr val="tx2"/>
                </a:solidFill>
                <a:latin typeface="Amazon Ember Display" panose="020F0603020204020204" pitchFamily="34" charset="0"/>
              </a:rPr>
              <a:t>Thank you!</a:t>
            </a:r>
          </a:p>
        </p:txBody>
      </p:sp>
      <p:pic>
        <p:nvPicPr>
          <p:cNvPr id="4" name="Picture 3">
            <a:extLst>
              <a:ext uri="{FF2B5EF4-FFF2-40B4-BE49-F238E27FC236}">
                <a16:creationId xmlns:a16="http://schemas.microsoft.com/office/drawing/2014/main" id="{DF991574-CEFD-26D9-588F-1C0FFBCDA2F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16413"/>
            <a:ext cx="979714" cy="586152"/>
          </a:xfrm>
          <a:prstGeom prst="rect">
            <a:avLst/>
          </a:prstGeom>
        </p:spPr>
      </p:pic>
      <p:sp>
        <p:nvSpPr>
          <p:cNvPr id="2" name="TextBox 1">
            <a:extLst>
              <a:ext uri="{FF2B5EF4-FFF2-40B4-BE49-F238E27FC236}">
                <a16:creationId xmlns:a16="http://schemas.microsoft.com/office/drawing/2014/main" id="{EA8C7E34-CF30-2AED-4C9C-32CE310B5A51}"/>
              </a:ext>
            </a:extLst>
          </p:cNvPr>
          <p:cNvSpPr txBox="1"/>
          <p:nvPr userDrawn="1"/>
        </p:nvSpPr>
        <p:spPr>
          <a:xfrm>
            <a:off x="527767" y="6017899"/>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Tree>
    <p:extLst>
      <p:ext uri="{BB962C8B-B14F-4D97-AF65-F5344CB8AC3E}">
        <p14:creationId xmlns:p14="http://schemas.microsoft.com/office/powerpoint/2010/main" val="158040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ank You Option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2306B6-0447-DE92-96EA-90340D62C6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 Placeholder 7">
            <a:extLst>
              <a:ext uri="{FF2B5EF4-FFF2-40B4-BE49-F238E27FC236}">
                <a16:creationId xmlns:a16="http://schemas.microsoft.com/office/drawing/2014/main" id="{F4CEAE59-88AB-067D-8305-5D60E5C0CC94}"/>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name</a:t>
            </a:r>
          </a:p>
        </p:txBody>
      </p:sp>
      <p:sp>
        <p:nvSpPr>
          <p:cNvPr id="4" name="Text Placeholder 9">
            <a:extLst>
              <a:ext uri="{FF2B5EF4-FFF2-40B4-BE49-F238E27FC236}">
                <a16:creationId xmlns:a16="http://schemas.microsoft.com/office/drawing/2014/main" id="{7ED4E7E8-6939-47DD-F50C-1BE8D7C7AB1B}"/>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contact info (email or socials)</a:t>
            </a:r>
          </a:p>
        </p:txBody>
      </p:sp>
      <p:sp>
        <p:nvSpPr>
          <p:cNvPr id="5" name="Text Placeholder 7">
            <a:extLst>
              <a:ext uri="{FF2B5EF4-FFF2-40B4-BE49-F238E27FC236}">
                <a16:creationId xmlns:a16="http://schemas.microsoft.com/office/drawing/2014/main" id="{B0E08B7E-513C-0B0B-9DC0-33A10068E811}"/>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name</a:t>
            </a:r>
          </a:p>
        </p:txBody>
      </p:sp>
      <p:sp>
        <p:nvSpPr>
          <p:cNvPr id="6" name="Text Placeholder 9">
            <a:extLst>
              <a:ext uri="{FF2B5EF4-FFF2-40B4-BE49-F238E27FC236}">
                <a16:creationId xmlns:a16="http://schemas.microsoft.com/office/drawing/2014/main" id="{21EF1BFC-F8EA-31FF-2ECB-6FE640057D1C}"/>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contact info (email or socials)</a:t>
            </a:r>
          </a:p>
        </p:txBody>
      </p:sp>
      <p:sp>
        <p:nvSpPr>
          <p:cNvPr id="7" name="Text Placeholder 7">
            <a:extLst>
              <a:ext uri="{FF2B5EF4-FFF2-40B4-BE49-F238E27FC236}">
                <a16:creationId xmlns:a16="http://schemas.microsoft.com/office/drawing/2014/main" id="{BCF5D785-7779-B4A7-1593-D9E4005D4186}"/>
              </a:ext>
            </a:extLst>
          </p:cNvPr>
          <p:cNvSpPr>
            <a:spLocks noGrp="1"/>
          </p:cNvSpPr>
          <p:nvPr>
            <p:ph type="body" sz="quarter" idx="14" hasCustomPrompt="1"/>
          </p:nvPr>
        </p:nvSpPr>
        <p:spPr>
          <a:xfrm>
            <a:off x="4810125" y="3621643"/>
            <a:ext cx="1994088" cy="369332"/>
          </a:xfrm>
        </p:spPr>
        <p:txBody>
          <a:bodyPr anchor="b" anchorCtr="0"/>
          <a:lstStyle>
            <a:lvl1pPr marL="0" indent="0">
              <a:buNone/>
              <a:defRPr sz="2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name</a:t>
            </a:r>
          </a:p>
        </p:txBody>
      </p:sp>
      <p:sp>
        <p:nvSpPr>
          <p:cNvPr id="9" name="Text Placeholder 9">
            <a:extLst>
              <a:ext uri="{FF2B5EF4-FFF2-40B4-BE49-F238E27FC236}">
                <a16:creationId xmlns:a16="http://schemas.microsoft.com/office/drawing/2014/main" id="{6C67EAE0-22D8-7774-6075-2E7C8D357946}"/>
              </a:ext>
            </a:extLst>
          </p:cNvPr>
          <p:cNvSpPr>
            <a:spLocks noGrp="1"/>
          </p:cNvSpPr>
          <p:nvPr>
            <p:ph type="body" sz="quarter" idx="15" hasCustomPrompt="1"/>
          </p:nvPr>
        </p:nvSpPr>
        <p:spPr>
          <a:xfrm>
            <a:off x="4810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contact info (email or socials)</a:t>
            </a:r>
          </a:p>
        </p:txBody>
      </p:sp>
      <p:sp>
        <p:nvSpPr>
          <p:cNvPr id="20" name="TextBox 19">
            <a:extLst>
              <a:ext uri="{FF2B5EF4-FFF2-40B4-BE49-F238E27FC236}">
                <a16:creationId xmlns:a16="http://schemas.microsoft.com/office/drawing/2014/main" id="{8B073B14-3FCE-9EBE-8EF4-076D31F5D3A9}"/>
              </a:ext>
            </a:extLst>
          </p:cNvPr>
          <p:cNvSpPr txBox="1"/>
          <p:nvPr userDrawn="1"/>
        </p:nvSpPr>
        <p:spPr>
          <a:xfrm>
            <a:off x="609599" y="2461211"/>
            <a:ext cx="6867525" cy="923330"/>
          </a:xfrm>
          <a:prstGeom prst="rect">
            <a:avLst/>
          </a:prstGeom>
          <a:noFill/>
        </p:spPr>
        <p:txBody>
          <a:bodyPr wrap="square" lIns="0" rtlCol="0">
            <a:noAutofit/>
          </a:bodyPr>
          <a:lstStyle/>
          <a:p>
            <a:r>
              <a:rPr lang="en-US" sz="4800" b="0" i="0" dirty="0">
                <a:solidFill>
                  <a:schemeClr val="tx2"/>
                </a:solidFill>
                <a:latin typeface="Amazon Ember Display" panose="020F0603020204020204" pitchFamily="34" charset="0"/>
              </a:rPr>
              <a:t>Thank you!</a:t>
            </a:r>
          </a:p>
        </p:txBody>
      </p:sp>
      <p:sp>
        <p:nvSpPr>
          <p:cNvPr id="21" name="TextBox 20">
            <a:extLst>
              <a:ext uri="{FF2B5EF4-FFF2-40B4-BE49-F238E27FC236}">
                <a16:creationId xmlns:a16="http://schemas.microsoft.com/office/drawing/2014/main" id="{2B64E461-542C-9DF0-B91E-B36341643F32}"/>
              </a:ext>
            </a:extLst>
          </p:cNvPr>
          <p:cNvSpPr txBox="1"/>
          <p:nvPr userDrawn="1"/>
        </p:nvSpPr>
        <p:spPr>
          <a:xfrm>
            <a:off x="-1352550" y="3771900"/>
            <a:ext cx="65" cy="369332"/>
          </a:xfrm>
          <a:prstGeom prst="rect">
            <a:avLst/>
          </a:prstGeom>
          <a:noFill/>
        </p:spPr>
        <p:txBody>
          <a:bodyPr wrap="none" lIns="0" rIns="0" rtlCol="0">
            <a:spAutoFit/>
          </a:bodyPr>
          <a:lstStyle/>
          <a:p>
            <a:pPr algn="l"/>
            <a:endParaRPr lang="en-US" b="0" i="0" dirty="0" err="1">
              <a:latin typeface="Amazon Ember Display" panose="020F0603020204020204" pitchFamily="34" charset="0"/>
            </a:endParaRPr>
          </a:p>
        </p:txBody>
      </p:sp>
      <p:pic>
        <p:nvPicPr>
          <p:cNvPr id="8" name="Picture 7">
            <a:extLst>
              <a:ext uri="{FF2B5EF4-FFF2-40B4-BE49-F238E27FC236}">
                <a16:creationId xmlns:a16="http://schemas.microsoft.com/office/drawing/2014/main" id="{113BB739-DBCB-A674-9F3C-97310C1F9F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16413"/>
            <a:ext cx="979714" cy="586152"/>
          </a:xfrm>
          <a:prstGeom prst="rect">
            <a:avLst/>
          </a:prstGeom>
        </p:spPr>
      </p:pic>
      <p:sp>
        <p:nvSpPr>
          <p:cNvPr id="10" name="TextBox 9">
            <a:extLst>
              <a:ext uri="{FF2B5EF4-FFF2-40B4-BE49-F238E27FC236}">
                <a16:creationId xmlns:a16="http://schemas.microsoft.com/office/drawing/2014/main" id="{5A7816D4-9E22-E961-B267-8DCA00D5E0AD}"/>
              </a:ext>
            </a:extLst>
          </p:cNvPr>
          <p:cNvSpPr txBox="1"/>
          <p:nvPr userDrawn="1"/>
        </p:nvSpPr>
        <p:spPr>
          <a:xfrm>
            <a:off x="527767" y="6017899"/>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Tree>
    <p:extLst>
      <p:ext uri="{BB962C8B-B14F-4D97-AF65-F5344CB8AC3E}">
        <p14:creationId xmlns:p14="http://schemas.microsoft.com/office/powerpoint/2010/main" val="339859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hank You Option 3">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B132DE-7B4D-84B4-29EF-A28CEB1958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06618CA2-623A-29DB-A6D4-EB10D6D59A2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16413"/>
            <a:ext cx="979714" cy="586152"/>
          </a:xfrm>
          <a:prstGeom prst="rect">
            <a:avLst/>
          </a:prstGeom>
        </p:spPr>
      </p:pic>
      <p:sp>
        <p:nvSpPr>
          <p:cNvPr id="3" name="Text Placeholder 7">
            <a:extLst>
              <a:ext uri="{FF2B5EF4-FFF2-40B4-BE49-F238E27FC236}">
                <a16:creationId xmlns:a16="http://schemas.microsoft.com/office/drawing/2014/main" id="{C3E01366-E822-32FE-65C0-B3B4125945BA}"/>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name</a:t>
            </a:r>
          </a:p>
        </p:txBody>
      </p:sp>
      <p:sp>
        <p:nvSpPr>
          <p:cNvPr id="4" name="Text Placeholder 9">
            <a:extLst>
              <a:ext uri="{FF2B5EF4-FFF2-40B4-BE49-F238E27FC236}">
                <a16:creationId xmlns:a16="http://schemas.microsoft.com/office/drawing/2014/main" id="{1E78FCF9-F25E-3767-EB4A-8D919FAD0C7D}"/>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contact info (email or socials)</a:t>
            </a:r>
          </a:p>
        </p:txBody>
      </p:sp>
      <p:sp>
        <p:nvSpPr>
          <p:cNvPr id="5" name="Text Placeholder 7">
            <a:extLst>
              <a:ext uri="{FF2B5EF4-FFF2-40B4-BE49-F238E27FC236}">
                <a16:creationId xmlns:a16="http://schemas.microsoft.com/office/drawing/2014/main" id="{4A1C9D7C-4935-7A74-21C6-B88B45377B89}"/>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name</a:t>
            </a:r>
          </a:p>
        </p:txBody>
      </p:sp>
      <p:sp>
        <p:nvSpPr>
          <p:cNvPr id="6" name="Text Placeholder 9">
            <a:extLst>
              <a:ext uri="{FF2B5EF4-FFF2-40B4-BE49-F238E27FC236}">
                <a16:creationId xmlns:a16="http://schemas.microsoft.com/office/drawing/2014/main" id="{20D6E1ED-92EF-4477-D94E-EDA210EF8854}"/>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contact info (email or socials)</a:t>
            </a:r>
          </a:p>
        </p:txBody>
      </p:sp>
      <p:sp>
        <p:nvSpPr>
          <p:cNvPr id="7" name="Text Placeholder 7">
            <a:extLst>
              <a:ext uri="{FF2B5EF4-FFF2-40B4-BE49-F238E27FC236}">
                <a16:creationId xmlns:a16="http://schemas.microsoft.com/office/drawing/2014/main" id="{3F1AB78F-B9B6-3B94-6F03-015F0598F319}"/>
              </a:ext>
            </a:extLst>
          </p:cNvPr>
          <p:cNvSpPr>
            <a:spLocks noGrp="1"/>
          </p:cNvSpPr>
          <p:nvPr>
            <p:ph type="body" sz="quarter" idx="14" hasCustomPrompt="1"/>
          </p:nvPr>
        </p:nvSpPr>
        <p:spPr>
          <a:xfrm>
            <a:off x="4810125" y="3621643"/>
            <a:ext cx="1994088" cy="369332"/>
          </a:xfrm>
        </p:spPr>
        <p:txBody>
          <a:bodyPr anchor="b" anchorCtr="0"/>
          <a:lstStyle>
            <a:lvl1pPr marL="0" indent="0">
              <a:buNone/>
              <a:defRPr sz="2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name</a:t>
            </a:r>
          </a:p>
        </p:txBody>
      </p:sp>
      <p:sp>
        <p:nvSpPr>
          <p:cNvPr id="9" name="Text Placeholder 9">
            <a:extLst>
              <a:ext uri="{FF2B5EF4-FFF2-40B4-BE49-F238E27FC236}">
                <a16:creationId xmlns:a16="http://schemas.microsoft.com/office/drawing/2014/main" id="{7B0FD9D2-77A6-9253-CB15-84E1C403FB55}"/>
              </a:ext>
            </a:extLst>
          </p:cNvPr>
          <p:cNvSpPr>
            <a:spLocks noGrp="1"/>
          </p:cNvSpPr>
          <p:nvPr>
            <p:ph type="body" sz="quarter" idx="15" hasCustomPrompt="1"/>
          </p:nvPr>
        </p:nvSpPr>
        <p:spPr>
          <a:xfrm>
            <a:off x="4810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contact info (email or socials)</a:t>
            </a:r>
          </a:p>
        </p:txBody>
      </p:sp>
      <p:sp>
        <p:nvSpPr>
          <p:cNvPr id="20" name="TextBox 19">
            <a:extLst>
              <a:ext uri="{FF2B5EF4-FFF2-40B4-BE49-F238E27FC236}">
                <a16:creationId xmlns:a16="http://schemas.microsoft.com/office/drawing/2014/main" id="{DAE79A02-C451-B664-9107-9D196F3382D7}"/>
              </a:ext>
            </a:extLst>
          </p:cNvPr>
          <p:cNvSpPr txBox="1"/>
          <p:nvPr userDrawn="1"/>
        </p:nvSpPr>
        <p:spPr>
          <a:xfrm>
            <a:off x="609599" y="2461211"/>
            <a:ext cx="6867525" cy="923330"/>
          </a:xfrm>
          <a:prstGeom prst="rect">
            <a:avLst/>
          </a:prstGeom>
          <a:noFill/>
        </p:spPr>
        <p:txBody>
          <a:bodyPr wrap="square" lIns="0" rtlCol="0">
            <a:noAutofit/>
          </a:bodyPr>
          <a:lstStyle/>
          <a:p>
            <a:r>
              <a:rPr lang="en-US" sz="4800" b="0" i="0" dirty="0">
                <a:solidFill>
                  <a:schemeClr val="tx2"/>
                </a:solidFill>
                <a:latin typeface="Amazon Ember Display" panose="020F0603020204020204" pitchFamily="34" charset="0"/>
              </a:rPr>
              <a:t>Thank you!</a:t>
            </a:r>
          </a:p>
        </p:txBody>
      </p:sp>
      <p:sp>
        <p:nvSpPr>
          <p:cNvPr id="21" name="TextBox 20">
            <a:extLst>
              <a:ext uri="{FF2B5EF4-FFF2-40B4-BE49-F238E27FC236}">
                <a16:creationId xmlns:a16="http://schemas.microsoft.com/office/drawing/2014/main" id="{1416FB4C-1D1E-4119-B730-03DD2E265086}"/>
              </a:ext>
            </a:extLst>
          </p:cNvPr>
          <p:cNvSpPr txBox="1"/>
          <p:nvPr userDrawn="1"/>
        </p:nvSpPr>
        <p:spPr>
          <a:xfrm>
            <a:off x="-1352550" y="3771900"/>
            <a:ext cx="65" cy="369332"/>
          </a:xfrm>
          <a:prstGeom prst="rect">
            <a:avLst/>
          </a:prstGeom>
          <a:noFill/>
        </p:spPr>
        <p:txBody>
          <a:bodyPr wrap="none" lIns="0" rIns="0" rtlCol="0">
            <a:spAutoFit/>
          </a:bodyPr>
          <a:lstStyle/>
          <a:p>
            <a:pPr algn="l"/>
            <a:endParaRPr lang="en-US" b="0" i="0" dirty="0" err="1">
              <a:latin typeface="Amazon Ember Display" panose="020F0603020204020204" pitchFamily="34" charset="0"/>
            </a:endParaRPr>
          </a:p>
        </p:txBody>
      </p:sp>
      <p:sp>
        <p:nvSpPr>
          <p:cNvPr id="10" name="TextBox 9">
            <a:extLst>
              <a:ext uri="{FF2B5EF4-FFF2-40B4-BE49-F238E27FC236}">
                <a16:creationId xmlns:a16="http://schemas.microsoft.com/office/drawing/2014/main" id="{573418EE-3F95-4F71-83CC-C11186EB4B28}"/>
              </a:ext>
            </a:extLst>
          </p:cNvPr>
          <p:cNvSpPr txBox="1"/>
          <p:nvPr userDrawn="1"/>
        </p:nvSpPr>
        <p:spPr>
          <a:xfrm>
            <a:off x="527767" y="6017899"/>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Tree>
    <p:extLst>
      <p:ext uri="{BB962C8B-B14F-4D97-AF65-F5344CB8AC3E}">
        <p14:creationId xmlns:p14="http://schemas.microsoft.com/office/powerpoint/2010/main" val="1099431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A33D-5535-4C9A-8FE3-B37ABA63B4C7}"/>
              </a:ext>
            </a:extLst>
          </p:cNvPr>
          <p:cNvSpPr>
            <a:spLocks noGrp="1"/>
          </p:cNvSpPr>
          <p:nvPr>
            <p:ph type="title"/>
          </p:nvPr>
        </p:nvSpPr>
        <p:spPr>
          <a:xfrm>
            <a:off x="609600"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9E93D77A-024C-472F-B312-4E06A5BAE0BA}"/>
              </a:ext>
            </a:extLst>
          </p:cNvPr>
          <p:cNvSpPr>
            <a:spLocks noGrp="1"/>
          </p:cNvSpPr>
          <p:nvPr>
            <p:ph type="body" orient="vert" idx="1"/>
          </p:nvPr>
        </p:nvSpPr>
        <p:spPr>
          <a:xfrm>
            <a:off x="9435402" y="1718982"/>
            <a:ext cx="2146998" cy="4491317"/>
          </a:xfrm>
        </p:spPr>
        <p:txBody>
          <a:bodyPr vert="eaVert"/>
          <a:lstStyle>
            <a:lvl1pPr marL="0" indent="0">
              <a:buFontTx/>
              <a:buNone/>
              <a:defRPr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buFontTx/>
              <a:buNone/>
              <a:defRPr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914400" indent="0">
              <a:buFontTx/>
              <a:buNone/>
              <a:defRPr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371600" indent="0">
              <a:buFontTx/>
              <a:buNone/>
              <a:defRPr b="0" i="0">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828800" indent="0">
              <a:buFontTx/>
              <a:buNone/>
              <a:defRPr b="0" i="0">
                <a:latin typeface="Amazon Ember Display" panose="020F0603020204020204" pitchFamily="34" charset="0"/>
                <a:ea typeface="Amazon Ember Display" panose="020F0603020204020204" pitchFamily="34" charset="0"/>
                <a:cs typeface="Amazon Ember Display" panose="020F06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D7BCF1F-274F-4C05-8696-189CDAE0C33B}"/>
              </a:ext>
            </a:extLst>
          </p:cNvPr>
          <p:cNvSpPr>
            <a:spLocks noGrp="1"/>
          </p:cNvSpPr>
          <p:nvPr>
            <p:ph type="dt" sz="half" idx="10"/>
          </p:nvPr>
        </p:nvSpPr>
        <p:spPr/>
        <p:txBody>
          <a:bodyPr/>
          <a:lstStyle>
            <a:lvl1pPr>
              <a:defRPr b="0" i="0">
                <a:latin typeface="Amazon Ember Display" panose="020F0603020204020204" pitchFamily="34" charset="0"/>
              </a:defRPr>
            </a:lvl1pPr>
          </a:lstStyle>
          <a:p>
            <a:fld id="{8DF6AC9B-6FB6-E64C-9786-C40DFE89F624}" type="datetime1">
              <a:rPr lang="en-US" smtClean="0"/>
              <a:pPr/>
              <a:t>10/23/25</a:t>
            </a:fld>
            <a:endParaRPr lang="en-US" dirty="0"/>
          </a:p>
        </p:txBody>
      </p:sp>
      <p:sp>
        <p:nvSpPr>
          <p:cNvPr id="5" name="Footer Placeholder 4">
            <a:extLst>
              <a:ext uri="{FF2B5EF4-FFF2-40B4-BE49-F238E27FC236}">
                <a16:creationId xmlns:a16="http://schemas.microsoft.com/office/drawing/2014/main" id="{34FBB62C-DD5C-4CC6-98BC-330285579B79}"/>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310D4DAD-D906-4444-864A-7CED33CEDEB5}"/>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625061DB-7406-41C8-A121-52D8D4484FD1}" type="slidenum">
              <a:rPr lang="en-US" smtClean="0"/>
              <a:pPr/>
              <a:t>‹#›</a:t>
            </a:fld>
            <a:endParaRPr lang="en-US" dirty="0"/>
          </a:p>
        </p:txBody>
      </p:sp>
    </p:spTree>
    <p:extLst>
      <p:ext uri="{BB962C8B-B14F-4D97-AF65-F5344CB8AC3E}">
        <p14:creationId xmlns:p14="http://schemas.microsoft.com/office/powerpoint/2010/main" val="44570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2CA4B-F100-498A-9F95-D1048E98B369}"/>
              </a:ext>
            </a:extLst>
          </p:cNvPr>
          <p:cNvSpPr>
            <a:spLocks noGrp="1"/>
          </p:cNvSpPr>
          <p:nvPr>
            <p:ph type="title" orient="vert"/>
          </p:nvPr>
        </p:nvSpPr>
        <p:spPr>
          <a:xfrm>
            <a:off x="8724900" y="914399"/>
            <a:ext cx="2857500" cy="5295901"/>
          </a:xfrm>
          <a:prstGeom prst="rect">
            <a:avLst/>
          </a:prstGeom>
        </p:spPr>
        <p:txBody>
          <a:bodyPr vert="eaVert">
            <a:norm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64442DEB-18AA-41C3-A034-B81C2006971D}"/>
              </a:ext>
            </a:extLst>
          </p:cNvPr>
          <p:cNvSpPr>
            <a:spLocks noGrp="1"/>
          </p:cNvSpPr>
          <p:nvPr>
            <p:ph type="body" orient="vert" idx="1"/>
          </p:nvPr>
        </p:nvSpPr>
        <p:spPr>
          <a:xfrm>
            <a:off x="6425502" y="914399"/>
            <a:ext cx="2146998" cy="5295901"/>
          </a:xfrm>
        </p:spPr>
        <p:txBody>
          <a:bodyPr vert="eaVert"/>
          <a:lstStyle>
            <a:lvl1pPr marL="457200" indent="-457200">
              <a:buFont typeface="Arial" panose="020B0604020202020204" pitchFamily="34" charset="0"/>
              <a:buChar char="•"/>
              <a:defRPr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800100" indent="-342900">
              <a:buFont typeface="Arial" panose="020B0604020202020204" pitchFamily="34" charset="0"/>
              <a:buChar char="•"/>
              <a:defRPr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1257300" indent="-342900">
              <a:buFont typeface="Arial" panose="020B0604020202020204" pitchFamily="34" charset="0"/>
              <a:buChar char="•"/>
              <a:defRPr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657350" indent="-285750">
              <a:buFont typeface="Arial" panose="020B0604020202020204" pitchFamily="34" charset="0"/>
              <a:buChar char="•"/>
              <a:defRPr b="0" i="0">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2114550" indent="-285750">
              <a:buFont typeface="Arial" panose="020B0604020202020204" pitchFamily="34" charset="0"/>
              <a:buChar char="•"/>
              <a:defRPr b="0" i="0">
                <a:latin typeface="Amazon Ember Display" panose="020F0603020204020204" pitchFamily="34" charset="0"/>
                <a:ea typeface="Amazon Ember Display" panose="020F0603020204020204" pitchFamily="34" charset="0"/>
                <a:cs typeface="Amazon Ember Display" panose="020F06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D98874D-2362-4107-9CFB-6624C519CF0C}"/>
              </a:ext>
            </a:extLst>
          </p:cNvPr>
          <p:cNvSpPr>
            <a:spLocks noGrp="1"/>
          </p:cNvSpPr>
          <p:nvPr>
            <p:ph type="dt" sz="half" idx="10"/>
          </p:nvPr>
        </p:nvSpPr>
        <p:spPr/>
        <p:txBody>
          <a:bodyPr/>
          <a:lstStyle>
            <a:lvl1pPr>
              <a:defRPr b="0" i="0">
                <a:latin typeface="Amazon Ember Display" panose="020F0603020204020204" pitchFamily="34" charset="0"/>
              </a:defRPr>
            </a:lvl1pPr>
          </a:lstStyle>
          <a:p>
            <a:fld id="{21DD148F-2774-EA45-8C22-2C39149188FB}" type="datetime1">
              <a:rPr lang="en-US" smtClean="0"/>
              <a:pPr/>
              <a:t>10/23/25</a:t>
            </a:fld>
            <a:endParaRPr lang="en-US" dirty="0"/>
          </a:p>
        </p:txBody>
      </p:sp>
      <p:sp>
        <p:nvSpPr>
          <p:cNvPr id="5" name="Footer Placeholder 4">
            <a:extLst>
              <a:ext uri="{FF2B5EF4-FFF2-40B4-BE49-F238E27FC236}">
                <a16:creationId xmlns:a16="http://schemas.microsoft.com/office/drawing/2014/main" id="{0C81FEF1-5834-4539-A37C-ED5E275C6D22}"/>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F0AA1474-147C-4D4E-B55D-24F747B205EB}"/>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625061DB-7406-41C8-A121-52D8D4484FD1}" type="slidenum">
              <a:rPr lang="en-US" smtClean="0"/>
              <a:pPr/>
              <a:t>‹#›</a:t>
            </a:fld>
            <a:endParaRPr lang="en-US" dirty="0"/>
          </a:p>
        </p:txBody>
      </p:sp>
    </p:spTree>
    <p:extLst>
      <p:ext uri="{BB962C8B-B14F-4D97-AF65-F5344CB8AC3E}">
        <p14:creationId xmlns:p14="http://schemas.microsoft.com/office/powerpoint/2010/main" val="3600132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タイトルのみ">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471229"/>
            <a:ext cx="10972800" cy="507831"/>
          </a:xfrm>
        </p:spPr>
        <p:txBody>
          <a:bodyPr/>
          <a:lstStyle>
            <a:lvl1pPr>
              <a:defRPr sz="3000">
                <a:solidFill>
                  <a:schemeClr val="accent1"/>
                </a:solidFill>
              </a:defRPr>
            </a:lvl1pPr>
          </a:lstStyle>
          <a:p>
            <a:r>
              <a:rPr lang="en-US" dirty="0"/>
              <a:t>Title only layout</a:t>
            </a:r>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a:t>
            </a:fld>
            <a:endParaRPr lang="en-US" dirty="0"/>
          </a:p>
        </p:txBody>
      </p:sp>
      <p:sp>
        <p:nvSpPr>
          <p:cNvPr id="9" name="テキスト プレースホルダー 8">
            <a:extLst>
              <a:ext uri="{FF2B5EF4-FFF2-40B4-BE49-F238E27FC236}">
                <a16:creationId xmlns:a16="http://schemas.microsoft.com/office/drawing/2014/main" id="{D6C6DB4C-B8CF-4F5E-9790-9C1B62E9A0A6}"/>
              </a:ext>
            </a:extLst>
          </p:cNvPr>
          <p:cNvSpPr>
            <a:spLocks noGrp="1"/>
          </p:cNvSpPr>
          <p:nvPr>
            <p:ph type="body" sz="quarter" idx="13" hasCustomPrompt="1"/>
          </p:nvPr>
        </p:nvSpPr>
        <p:spPr>
          <a:xfrm>
            <a:off x="609600" y="1066523"/>
            <a:ext cx="10972800" cy="424732"/>
          </a:xfrm>
        </p:spPr>
        <p:txBody>
          <a:bodyPr/>
          <a:lstStyle>
            <a:lvl1pPr marL="0" indent="0">
              <a:buNone/>
              <a:defRPr sz="2400">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en-US" altLang="ja-JP" dirty="0"/>
              <a:t>Content</a:t>
            </a:r>
            <a:endParaRPr kumimoji="1" lang="ja-JP" altLang="en-US" dirty="0"/>
          </a:p>
        </p:txBody>
      </p:sp>
    </p:spTree>
    <p:extLst>
      <p:ext uri="{BB962C8B-B14F-4D97-AF65-F5344CB8AC3E}">
        <p14:creationId xmlns:p14="http://schemas.microsoft.com/office/powerpoint/2010/main" val="4021698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Slid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D9356ED-54C0-AD03-2028-FEFC88C137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3293209"/>
          </a:xfrm>
        </p:spPr>
        <p:txBody>
          <a:bodyPr/>
          <a:lstStyle>
            <a:lvl1pPr marL="0" indent="0">
              <a:spcAft>
                <a:spcPts val="3000"/>
              </a:spcAft>
              <a:buNone/>
              <a:defRPr sz="2400" b="0" i="0">
                <a:latin typeface="Amazon Ember Display" panose="020F0603020204020204" pitchFamily="34" charset="0"/>
              </a:defRPr>
            </a:lvl1pPr>
            <a:lvl2pPr marL="0" indent="0">
              <a:spcAft>
                <a:spcPts val="3000"/>
              </a:spcAft>
              <a:buNone/>
              <a:defRPr sz="2400" b="0" i="0">
                <a:latin typeface="Amazon Ember Display" panose="020F0603020204020204" pitchFamily="34" charset="0"/>
              </a:defRPr>
            </a:lvl2pPr>
            <a:lvl3pPr marL="0" indent="0">
              <a:spcAft>
                <a:spcPts val="3000"/>
              </a:spcAft>
              <a:buNone/>
              <a:defRPr sz="2400" b="0" i="0">
                <a:latin typeface="Amazon Ember Display" panose="020F0603020204020204" pitchFamily="34" charset="0"/>
              </a:defRPr>
            </a:lvl3pPr>
            <a:lvl4pPr marL="0" indent="0">
              <a:spcAft>
                <a:spcPts val="3000"/>
              </a:spcAft>
              <a:buNone/>
              <a:defRPr sz="2400" b="0" i="0">
                <a:latin typeface="Amazon Ember Display" panose="020F0603020204020204" pitchFamily="34" charset="0"/>
              </a:defRPr>
            </a:lvl4pPr>
            <a:lvl5pPr marL="0" indent="0">
              <a:spcAft>
                <a:spcPts val="3000"/>
              </a:spcAft>
              <a:buNone/>
              <a:defRPr sz="2400" b="0" i="0">
                <a:latin typeface="Amazon Ember Display" panose="020F0603020204020204" pitchFamily="34" charset="0"/>
              </a:defRPr>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lvl1pPr>
              <a:defRPr b="0" i="0">
                <a:latin typeface="Amazon Ember Display" panose="020F0603020204020204" pitchFamily="34" charset="0"/>
              </a:defRPr>
            </a:lvl1pPr>
          </a:lstStyle>
          <a:p>
            <a:fld id="{06736434-7E81-994B-854B-1BF33F160A0D}" type="datetime1">
              <a:rPr lang="en-US" smtClean="0"/>
              <a:pPr/>
              <a:t>10/23/25</a:t>
            </a:fld>
            <a:endParaRPr lang="en-US" dirty="0"/>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E9F3380B-4C2C-4CFA-5735-2689C62E6B51}"/>
              </a:ext>
            </a:extLst>
          </p:cNvPr>
          <p:cNvSpPr>
            <a:spLocks noGrp="1"/>
          </p:cNvSpPr>
          <p:nvPr>
            <p:ph type="title" hasCustomPrompt="1"/>
          </p:nvPr>
        </p:nvSpPr>
        <p:spPr>
          <a:xfrm>
            <a:off x="525376" y="914401"/>
            <a:ext cx="10972800" cy="5909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Agenda layout</a:t>
            </a:r>
          </a:p>
        </p:txBody>
      </p:sp>
    </p:spTree>
    <p:extLst>
      <p:ext uri="{BB962C8B-B14F-4D97-AF65-F5344CB8AC3E}">
        <p14:creationId xmlns:p14="http://schemas.microsoft.com/office/powerpoint/2010/main" val="107079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Slid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B267722-074B-A21B-E711-8760B52945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3293209"/>
          </a:xfrm>
        </p:spPr>
        <p:txBody>
          <a:bodyPr/>
          <a:lstStyle>
            <a:lvl1pPr marL="0" indent="0">
              <a:spcAft>
                <a:spcPts val="3000"/>
              </a:spcAft>
              <a:buNone/>
              <a:defRPr sz="2400" b="0" i="0">
                <a:latin typeface="Amazon Ember Display" panose="020F0603020204020204" pitchFamily="34" charset="0"/>
              </a:defRPr>
            </a:lvl1pPr>
            <a:lvl2pPr marL="0" indent="0">
              <a:spcAft>
                <a:spcPts val="3000"/>
              </a:spcAft>
              <a:buNone/>
              <a:defRPr sz="2400" b="0" i="0">
                <a:latin typeface="Amazon Ember Display" panose="020F0603020204020204" pitchFamily="34" charset="0"/>
              </a:defRPr>
            </a:lvl2pPr>
            <a:lvl3pPr marL="0" indent="0">
              <a:spcAft>
                <a:spcPts val="3000"/>
              </a:spcAft>
              <a:buNone/>
              <a:defRPr sz="2400" b="0" i="0">
                <a:latin typeface="Amazon Ember Display" panose="020F0603020204020204" pitchFamily="34" charset="0"/>
              </a:defRPr>
            </a:lvl3pPr>
            <a:lvl4pPr marL="0" indent="0">
              <a:spcAft>
                <a:spcPts val="3000"/>
              </a:spcAft>
              <a:buNone/>
              <a:defRPr sz="2400" b="0" i="0">
                <a:latin typeface="Amazon Ember Display" panose="020F0603020204020204" pitchFamily="34" charset="0"/>
              </a:defRPr>
            </a:lvl4pPr>
            <a:lvl5pPr marL="0" indent="0">
              <a:spcAft>
                <a:spcPts val="3000"/>
              </a:spcAft>
              <a:buNone/>
              <a:defRPr sz="2400" b="0" i="0">
                <a:latin typeface="Amazon Ember Display" panose="020F0603020204020204" pitchFamily="34" charset="0"/>
              </a:defRPr>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lvl1pPr>
              <a:defRPr b="0" i="0">
                <a:latin typeface="Amazon Ember Display" panose="020F0603020204020204" pitchFamily="34" charset="0"/>
              </a:defRPr>
            </a:lvl1pPr>
          </a:lstStyle>
          <a:p>
            <a:fld id="{06736434-7E81-994B-854B-1BF33F160A0D}" type="datetime1">
              <a:rPr lang="en-US" smtClean="0"/>
              <a:pPr/>
              <a:t>10/23/25</a:t>
            </a:fld>
            <a:endParaRPr lang="en-US" dirty="0"/>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ADD7451C-3F29-6F6D-F332-22252720A08E}"/>
              </a:ext>
            </a:extLst>
          </p:cNvPr>
          <p:cNvSpPr>
            <a:spLocks noGrp="1"/>
          </p:cNvSpPr>
          <p:nvPr>
            <p:ph type="title" hasCustomPrompt="1"/>
          </p:nvPr>
        </p:nvSpPr>
        <p:spPr>
          <a:xfrm>
            <a:off x="525376" y="914401"/>
            <a:ext cx="10972800" cy="5909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Agenda layout</a:t>
            </a:r>
          </a:p>
        </p:txBody>
      </p:sp>
    </p:spTree>
    <p:extLst>
      <p:ext uri="{BB962C8B-B14F-4D97-AF65-F5344CB8AC3E}">
        <p14:creationId xmlns:p14="http://schemas.microsoft.com/office/powerpoint/2010/main" val="1893051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10972800" cy="5909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only layout</a:t>
            </a:r>
          </a:p>
        </p:txBody>
      </p:sp>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lvl1pPr>
              <a:defRPr b="0" i="0">
                <a:latin typeface="Amazon Ember Display" panose="020F0603020204020204" pitchFamily="34" charset="0"/>
              </a:defRPr>
            </a:lvl1pPr>
          </a:lstStyle>
          <a:p>
            <a:fld id="{9600D62F-E191-C046-B6EA-E79BE99AA24A}" type="datetime1">
              <a:rPr lang="en-US" smtClean="0"/>
              <a:pPr/>
              <a:t>10/23/25</a:t>
            </a:fld>
            <a:endParaRPr lang="en-US" dirty="0"/>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42579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Gradient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32C0AD3-8E0A-E268-62C3-C4FC5A4FB6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10972800" cy="590931"/>
          </a:xfrm>
          <a:prstGeom prst="rect">
            <a:avLst/>
          </a:prstGeom>
        </p:spPr>
        <p:txBody>
          <a:bodyPr/>
          <a:lstStyle>
            <a:lvl1pPr>
              <a:defRPr sz="3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only layout with gradient</a:t>
            </a:r>
          </a:p>
        </p:txBody>
      </p:sp>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lvl1pPr>
              <a:defRPr b="0" i="0">
                <a:latin typeface="Amazon Ember Display" panose="020F0603020204020204" pitchFamily="34" charset="0"/>
              </a:defRPr>
            </a:lvl1pPr>
          </a:lstStyle>
          <a:p>
            <a:fld id="{393093C1-DE68-B74B-A980-4E3BCEBC269D}" type="datetime1">
              <a:rPr lang="en-US" smtClean="0"/>
              <a:pPr/>
              <a:t>10/23/25</a:t>
            </a:fld>
            <a:endParaRPr lang="en-US" dirty="0"/>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pic>
        <p:nvPicPr>
          <p:cNvPr id="16" name="Picture 15">
            <a:extLst>
              <a:ext uri="{FF2B5EF4-FFF2-40B4-BE49-F238E27FC236}">
                <a16:creationId xmlns:a16="http://schemas.microsoft.com/office/drawing/2014/main" id="{74FB8723-8ACA-4EE1-B41C-61357DA12BF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
        <p:nvSpPr>
          <p:cNvPr id="3" name="TextBox 2">
            <a:extLst>
              <a:ext uri="{FF2B5EF4-FFF2-40B4-BE49-F238E27FC236}">
                <a16:creationId xmlns:a16="http://schemas.microsoft.com/office/drawing/2014/main" id="{4428B6B8-8E5D-CCC5-1806-0A8018C1A944}"/>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Tree>
    <p:extLst>
      <p:ext uri="{BB962C8B-B14F-4D97-AF65-F5344CB8AC3E}">
        <p14:creationId xmlns:p14="http://schemas.microsoft.com/office/powerpoint/2010/main" val="3401688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Gradient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0C3FBB-5E23-AF69-9744-2F6B8EFD3C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10972800" cy="590931"/>
          </a:xfrm>
          <a:prstGeom prst="rect">
            <a:avLst/>
          </a:prstGeom>
        </p:spPr>
        <p:txBody>
          <a:bodyPr/>
          <a:lstStyle>
            <a:lvl1pPr>
              <a:defRPr sz="3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only layout with gradient</a:t>
            </a:r>
          </a:p>
        </p:txBody>
      </p:sp>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lvl1pPr>
              <a:defRPr b="0" i="0">
                <a:latin typeface="Amazon Ember Display" panose="020F0603020204020204" pitchFamily="34" charset="0"/>
              </a:defRPr>
            </a:lvl1pPr>
          </a:lstStyle>
          <a:p>
            <a:fld id="{393093C1-DE68-B74B-A980-4E3BCEBC269D}" type="datetime1">
              <a:rPr lang="en-US" smtClean="0"/>
              <a:pPr/>
              <a:t>10/23/25</a:t>
            </a:fld>
            <a:endParaRPr lang="en-US" dirty="0"/>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pic>
        <p:nvPicPr>
          <p:cNvPr id="16" name="Picture 15">
            <a:extLst>
              <a:ext uri="{FF2B5EF4-FFF2-40B4-BE49-F238E27FC236}">
                <a16:creationId xmlns:a16="http://schemas.microsoft.com/office/drawing/2014/main" id="{74FB8723-8ACA-4EE1-B41C-61357DA12BF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
        <p:nvSpPr>
          <p:cNvPr id="3" name="TextBox 2">
            <a:extLst>
              <a:ext uri="{FF2B5EF4-FFF2-40B4-BE49-F238E27FC236}">
                <a16:creationId xmlns:a16="http://schemas.microsoft.com/office/drawing/2014/main" id="{F9F4A711-3A53-0556-7C8C-BBE097FED1A5}"/>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Tree>
    <p:extLst>
      <p:ext uri="{BB962C8B-B14F-4D97-AF65-F5344CB8AC3E}">
        <p14:creationId xmlns:p14="http://schemas.microsoft.com/office/powerpoint/2010/main" val="316544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Gradient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9A2D94-1136-E0D2-3E6B-F8762074B8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10972800" cy="590931"/>
          </a:xfrm>
          <a:prstGeom prst="rect">
            <a:avLst/>
          </a:prstGeom>
        </p:spPr>
        <p:txBody>
          <a:bodyPr/>
          <a:lstStyle>
            <a:lvl1pPr>
              <a:defRPr sz="3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only layout with gradient</a:t>
            </a:r>
          </a:p>
        </p:txBody>
      </p:sp>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lvl1pPr>
              <a:defRPr b="0" i="0">
                <a:latin typeface="Amazon Ember Display" panose="020F0603020204020204" pitchFamily="34" charset="0"/>
              </a:defRPr>
            </a:lvl1pPr>
          </a:lstStyle>
          <a:p>
            <a:fld id="{393093C1-DE68-B74B-A980-4E3BCEBC269D}" type="datetime1">
              <a:rPr lang="en-US" smtClean="0"/>
              <a:pPr/>
              <a:t>10/23/25</a:t>
            </a:fld>
            <a:endParaRPr lang="en-US" dirty="0"/>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pic>
        <p:nvPicPr>
          <p:cNvPr id="16" name="Picture 15">
            <a:extLst>
              <a:ext uri="{FF2B5EF4-FFF2-40B4-BE49-F238E27FC236}">
                <a16:creationId xmlns:a16="http://schemas.microsoft.com/office/drawing/2014/main" id="{74FB8723-8ACA-4EE1-B41C-61357DA12BF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
        <p:nvSpPr>
          <p:cNvPr id="3" name="TextBox 2">
            <a:extLst>
              <a:ext uri="{FF2B5EF4-FFF2-40B4-BE49-F238E27FC236}">
                <a16:creationId xmlns:a16="http://schemas.microsoft.com/office/drawing/2014/main" id="{1D5991EA-CAC1-E0F6-9D55-149B6A0AE199}"/>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Tree>
    <p:extLst>
      <p:ext uri="{BB962C8B-B14F-4D97-AF65-F5344CB8AC3E}">
        <p14:creationId xmlns:p14="http://schemas.microsoft.com/office/powerpoint/2010/main" val="2226023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539262" y="914401"/>
            <a:ext cx="10972800" cy="535531"/>
          </a:xfrm>
          <a:prstGeom prst="rect">
            <a:avLst/>
          </a:prstGeom>
        </p:spPr>
        <p:txBody>
          <a:bodyPr>
            <a:norm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1455968"/>
            <a:ext cx="10972800" cy="341632"/>
          </a:xfrm>
        </p:spPr>
        <p:txBody>
          <a:bodyPr/>
          <a:lstStyle>
            <a:lvl1pPr marL="0" indent="0">
              <a:buNone/>
              <a:defRPr sz="1800" b="0" i="0" cap="none" spc="0" baseline="0">
                <a:latin typeface="Amazon Ember Display" panose="020F0603020204020204" pitchFamily="34" charset="0"/>
              </a:defRPr>
            </a:lvl1pPr>
          </a:lstStyle>
          <a:p>
            <a:pPr lvl="0"/>
            <a:r>
              <a:rPr lang="en-US" dirty="0"/>
              <a:t>Enter subtitle</a:t>
            </a:r>
          </a:p>
        </p:txBody>
      </p:sp>
      <p:sp>
        <p:nvSpPr>
          <p:cNvPr id="3" name="Date Placeholder 2">
            <a:extLst>
              <a:ext uri="{FF2B5EF4-FFF2-40B4-BE49-F238E27FC236}">
                <a16:creationId xmlns:a16="http://schemas.microsoft.com/office/drawing/2014/main" id="{A312CB8C-58A4-4758-8C91-E8641A9F6DCF}"/>
              </a:ext>
            </a:extLst>
          </p:cNvPr>
          <p:cNvSpPr>
            <a:spLocks noGrp="1"/>
          </p:cNvSpPr>
          <p:nvPr>
            <p:ph type="dt" sz="half" idx="11"/>
          </p:nvPr>
        </p:nvSpPr>
        <p:spPr/>
        <p:txBody>
          <a:bodyPr/>
          <a:lstStyle>
            <a:lvl1pPr>
              <a:defRPr b="0" i="0">
                <a:latin typeface="Amazon Ember Display" panose="020F0603020204020204" pitchFamily="34" charset="0"/>
              </a:defRPr>
            </a:lvl1pPr>
          </a:lstStyle>
          <a:p>
            <a:fld id="{31D3B374-854B-EF47-9B56-0018B9F83111}" type="datetime1">
              <a:rPr lang="en-US" smtClean="0"/>
              <a:pPr/>
              <a:t>10/23/25</a:t>
            </a:fld>
            <a:endParaRPr lang="en-US" dirty="0"/>
          </a:p>
        </p:txBody>
      </p:sp>
      <p:sp>
        <p:nvSpPr>
          <p:cNvPr id="5" name="Footer Placeholder 4">
            <a:extLst>
              <a:ext uri="{FF2B5EF4-FFF2-40B4-BE49-F238E27FC236}">
                <a16:creationId xmlns:a16="http://schemas.microsoft.com/office/drawing/2014/main" id="{50444248-408B-4052-8B56-17F469F98EA1}"/>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02420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lvl1pPr>
              <a:defRPr b="0" i="0">
                <a:latin typeface="Amazon Ember Display" panose="020F0603020204020204" pitchFamily="34" charset="0"/>
              </a:defRPr>
            </a:lvl1pPr>
          </a:lstStyle>
          <a:p>
            <a:fld id="{238B2222-37A4-5449-B1D9-9B13ADA59E84}" type="datetime1">
              <a:rPr lang="en-US" smtClean="0"/>
              <a:pPr/>
              <a:t>10/23/25</a:t>
            </a:fld>
            <a:endParaRPr lang="en-US" dirty="0"/>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4933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2511457"/>
          </a:xfrm>
        </p:spPr>
        <p:txBody>
          <a:bodyPr/>
          <a:lstStyle>
            <a:lvl1pPr marL="0" indent="0">
              <a:spcAft>
                <a:spcPts val="1800"/>
              </a:spcAft>
              <a:buNone/>
              <a:defRPr b="0" i="0">
                <a:latin typeface="Amazon Ember Display" panose="020F0603020204020204" pitchFamily="34" charset="0"/>
              </a:defRPr>
            </a:lvl1pPr>
            <a:lvl2pPr marL="285750" indent="0">
              <a:spcAft>
                <a:spcPts val="1800"/>
              </a:spcAft>
              <a:buNone/>
              <a:defRPr b="0" i="0">
                <a:latin typeface="Amazon Ember Display" panose="020F0603020204020204" pitchFamily="34" charset="0"/>
              </a:defRPr>
            </a:lvl2pPr>
            <a:lvl3pPr marL="628650" indent="0">
              <a:spcAft>
                <a:spcPts val="1800"/>
              </a:spcAft>
              <a:buNone/>
              <a:defRPr b="0" i="0">
                <a:latin typeface="Amazon Ember Display" panose="020F0603020204020204" pitchFamily="34" charset="0"/>
              </a:defRPr>
            </a:lvl3pPr>
            <a:lvl4pPr marL="914400" indent="0">
              <a:spcAft>
                <a:spcPts val="1800"/>
              </a:spcAft>
              <a:buNone/>
              <a:defRPr b="0" i="0">
                <a:latin typeface="Amazon Ember Display" panose="020F0603020204020204" pitchFamily="34" charset="0"/>
              </a:defRPr>
            </a:lvl4pPr>
            <a:lvl5pPr marL="1143000" indent="0">
              <a:spcAft>
                <a:spcPts val="1800"/>
              </a:spcAft>
              <a:buNone/>
              <a:defRPr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B02A07-9279-4389-95B8-CFF5307F9EBB}"/>
              </a:ext>
            </a:extLst>
          </p:cNvPr>
          <p:cNvSpPr>
            <a:spLocks noGrp="1"/>
          </p:cNvSpPr>
          <p:nvPr>
            <p:ph type="dt" sz="half" idx="10"/>
          </p:nvPr>
        </p:nvSpPr>
        <p:spPr/>
        <p:txBody>
          <a:bodyPr/>
          <a:lstStyle>
            <a:lvl1pPr>
              <a:defRPr b="0" i="0">
                <a:latin typeface="Amazon Ember Display" panose="020F0603020204020204" pitchFamily="34" charset="0"/>
              </a:defRPr>
            </a:lvl1pPr>
          </a:lstStyle>
          <a:p>
            <a:fld id="{B9026E32-37D5-A446-8A01-9B6BBEB5E690}" type="datetime1">
              <a:rPr lang="en-US" smtClean="0"/>
              <a:pPr/>
              <a:t>10/23/25</a:t>
            </a:fld>
            <a:endParaRPr lang="en-US" dirty="0"/>
          </a:p>
        </p:txBody>
      </p:sp>
      <p:sp>
        <p:nvSpPr>
          <p:cNvPr id="5" name="Footer Placeholder 4">
            <a:extLst>
              <a:ext uri="{FF2B5EF4-FFF2-40B4-BE49-F238E27FC236}">
                <a16:creationId xmlns:a16="http://schemas.microsoft.com/office/drawing/2014/main" id="{5D24D072-A634-4E51-88E3-AFF4BBF53F8F}"/>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59732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B">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D603374-8180-8E01-BA18-DE11A6BC29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A8CD09BF-BE98-954E-8C83-FD00798ACA28}"/>
              </a:ext>
            </a:extLst>
          </p:cNvPr>
          <p:cNvSpPr>
            <a:spLocks noGrp="1"/>
          </p:cNvSpPr>
          <p:nvPr>
            <p:ph type="subTitle" idx="1" hasCustomPrompt="1"/>
          </p:nvPr>
        </p:nvSpPr>
        <p:spPr>
          <a:xfrm>
            <a:off x="609598" y="4366830"/>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5" name="Text Placeholder 9">
            <a:extLst>
              <a:ext uri="{FF2B5EF4-FFF2-40B4-BE49-F238E27FC236}">
                <a16:creationId xmlns:a16="http://schemas.microsoft.com/office/drawing/2014/main" id="{AAF119F6-59CF-C06E-9DEE-68747AC5B537}"/>
              </a:ext>
            </a:extLst>
          </p:cNvPr>
          <p:cNvSpPr>
            <a:spLocks noGrp="1"/>
          </p:cNvSpPr>
          <p:nvPr>
            <p:ph type="body" sz="quarter" idx="11" hasCustomPrompt="1"/>
          </p:nvPr>
        </p:nvSpPr>
        <p:spPr>
          <a:xfrm>
            <a:off x="609598" y="5261981"/>
            <a:ext cx="3797302" cy="369332"/>
          </a:xfrm>
        </p:spPr>
        <p:txBody>
          <a:bodyPr wrap="square"/>
          <a:lstStyle>
            <a:lvl1pPr marL="0" indent="0">
              <a:spcAft>
                <a:spcPts val="0"/>
              </a:spcAft>
              <a:buNone/>
              <a:defRPr sz="2000" b="0" i="0" cap="none" spc="0" baseline="0">
                <a:solidFill>
                  <a:schemeClr val="tx2"/>
                </a:solidFill>
                <a:latin typeface="Amazon Ember Display" panose="020F0603020204020204" pitchFamily="34" charset="0"/>
              </a:defRPr>
            </a:lvl1pPr>
          </a:lstStyle>
          <a:p>
            <a:pPr lvl="0"/>
            <a:r>
              <a:rPr lang="en-US" dirty="0"/>
              <a:t>Speaker name (pronouns)</a:t>
            </a:r>
          </a:p>
        </p:txBody>
      </p:sp>
      <p:sp>
        <p:nvSpPr>
          <p:cNvPr id="6" name="Text Placeholder 7">
            <a:extLst>
              <a:ext uri="{FF2B5EF4-FFF2-40B4-BE49-F238E27FC236}">
                <a16:creationId xmlns:a16="http://schemas.microsoft.com/office/drawing/2014/main" id="{19378773-656B-3414-4689-741C92BE3E06}"/>
              </a:ext>
            </a:extLst>
          </p:cNvPr>
          <p:cNvSpPr>
            <a:spLocks noGrp="1"/>
          </p:cNvSpPr>
          <p:nvPr>
            <p:ph type="body" sz="quarter" idx="10" hasCustomPrompt="1"/>
          </p:nvPr>
        </p:nvSpPr>
        <p:spPr>
          <a:xfrm>
            <a:off x="609598" y="332014"/>
            <a:ext cx="6477002" cy="230832"/>
          </a:xfrm>
        </p:spPr>
        <p:txBody>
          <a:bodyPr wrap="square"/>
          <a:lstStyle>
            <a:lvl1pPr marL="0" indent="0">
              <a:spcAft>
                <a:spcPts val="0"/>
              </a:spcAft>
              <a:buNone/>
              <a:defRPr sz="1000" b="0" i="0" cap="all" spc="3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7" name="Text Placeholder 11">
            <a:extLst>
              <a:ext uri="{FF2B5EF4-FFF2-40B4-BE49-F238E27FC236}">
                <a16:creationId xmlns:a16="http://schemas.microsoft.com/office/drawing/2014/main" id="{3C5437D4-D83E-F7AB-7C05-4D16F6D780CF}"/>
              </a:ext>
            </a:extLst>
          </p:cNvPr>
          <p:cNvSpPr>
            <a:spLocks noGrp="1"/>
          </p:cNvSpPr>
          <p:nvPr>
            <p:ph type="body" sz="quarter" idx="12" hasCustomPrompt="1"/>
          </p:nvPr>
        </p:nvSpPr>
        <p:spPr>
          <a:xfrm>
            <a:off x="609598" y="5674769"/>
            <a:ext cx="3797302" cy="535531"/>
          </a:xfrm>
        </p:spPr>
        <p:txBody>
          <a:bodyPr wrap="square"/>
          <a:lstStyle>
            <a:lvl1pPr marL="0" indent="0">
              <a:spcAft>
                <a:spcPts val="300"/>
              </a:spcAft>
              <a:buNone/>
              <a:defRPr sz="1600" b="0" i="0">
                <a:solidFill>
                  <a:schemeClr val="tx2"/>
                </a:solidFill>
                <a:latin typeface="Amazon Ember Display" panose="020F0603020204020204" pitchFamily="34" charset="0"/>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18671D03-03D2-3246-0292-3278FC46E9BD}"/>
              </a:ext>
            </a:extLst>
          </p:cNvPr>
          <p:cNvSpPr txBox="1"/>
          <p:nvPr userDrawn="1"/>
        </p:nvSpPr>
        <p:spPr>
          <a:xfrm>
            <a:off x="504476"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9" name="Picture 8">
            <a:extLst>
              <a:ext uri="{FF2B5EF4-FFF2-40B4-BE49-F238E27FC236}">
                <a16:creationId xmlns:a16="http://schemas.microsoft.com/office/drawing/2014/main" id="{F2065812-9ABB-8591-F3F0-CA1C02DB187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22947"/>
            <a:ext cx="979714" cy="587352"/>
          </a:xfrm>
          <a:prstGeom prst="rect">
            <a:avLst/>
          </a:prstGeom>
        </p:spPr>
      </p:pic>
      <p:sp>
        <p:nvSpPr>
          <p:cNvPr id="2" name="Title 1">
            <a:extLst>
              <a:ext uri="{FF2B5EF4-FFF2-40B4-BE49-F238E27FC236}">
                <a16:creationId xmlns:a16="http://schemas.microsoft.com/office/drawing/2014/main" id="{062C415C-2EF2-186A-04FA-1B6BE61C4101}"/>
              </a:ext>
            </a:extLst>
          </p:cNvPr>
          <p:cNvSpPr>
            <a:spLocks noGrp="1"/>
          </p:cNvSpPr>
          <p:nvPr>
            <p:ph type="ctrTitle" hasCustomPrompt="1"/>
          </p:nvPr>
        </p:nvSpPr>
        <p:spPr>
          <a:xfrm>
            <a:off x="477246" y="3418321"/>
            <a:ext cx="6460999" cy="923330"/>
          </a:xfrm>
          <a:prstGeom prst="rect">
            <a:avLst/>
          </a:prstGeom>
        </p:spPr>
        <p:txBody>
          <a:bodyPr wrap="square" anchor="t" anchorCtr="0"/>
          <a:lstStyle>
            <a:lvl1pPr algn="l">
              <a:defRPr sz="6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title</a:t>
            </a:r>
          </a:p>
        </p:txBody>
      </p:sp>
    </p:spTree>
    <p:extLst>
      <p:ext uri="{BB962C8B-B14F-4D97-AF65-F5344CB8AC3E}">
        <p14:creationId xmlns:p14="http://schemas.microsoft.com/office/powerpoint/2010/main" val="3668517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2203680"/>
          </a:xfrm>
        </p:spPr>
        <p:txBody>
          <a:bodyPr/>
          <a:lstStyle>
            <a:lvl1pPr>
              <a:defRPr b="0" i="0">
                <a:latin typeface="Amazon Ember Display" panose="020F0603020204020204" pitchFamily="34" charset="0"/>
              </a:defRPr>
            </a:lvl1pPr>
            <a:lvl2pPr>
              <a:defRPr b="0" i="0">
                <a:latin typeface="Amazon Ember Display" panose="020F0603020204020204" pitchFamily="34" charset="0"/>
              </a:defRPr>
            </a:lvl2pPr>
            <a:lvl3pPr>
              <a:defRPr b="0" i="0">
                <a:latin typeface="Amazon Ember Display" panose="020F0603020204020204" pitchFamily="34" charset="0"/>
              </a:defRPr>
            </a:lvl3pPr>
            <a:lvl4pPr>
              <a:defRPr b="0" i="0">
                <a:latin typeface="Amazon Ember Display" panose="020F0603020204020204" pitchFamily="34" charset="0"/>
              </a:defRPr>
            </a:lvl4pPr>
            <a:lvl5pPr>
              <a:defRPr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 </a:t>
            </a:r>
          </a:p>
        </p:txBody>
      </p:sp>
      <p:sp>
        <p:nvSpPr>
          <p:cNvPr id="4" name="Date Placeholder 3">
            <a:extLst>
              <a:ext uri="{FF2B5EF4-FFF2-40B4-BE49-F238E27FC236}">
                <a16:creationId xmlns:a16="http://schemas.microsoft.com/office/drawing/2014/main" id="{5428ABEB-87DF-4979-B8D5-38D09C158222}"/>
              </a:ext>
            </a:extLst>
          </p:cNvPr>
          <p:cNvSpPr>
            <a:spLocks noGrp="1"/>
          </p:cNvSpPr>
          <p:nvPr>
            <p:ph type="dt" sz="half" idx="10"/>
          </p:nvPr>
        </p:nvSpPr>
        <p:spPr/>
        <p:txBody>
          <a:bodyPr/>
          <a:lstStyle>
            <a:lvl1pPr>
              <a:defRPr b="0" i="0">
                <a:latin typeface="Amazon Ember Display" panose="020F0603020204020204" pitchFamily="34" charset="0"/>
              </a:defRPr>
            </a:lvl1pPr>
          </a:lstStyle>
          <a:p>
            <a:fld id="{F68F78D1-9721-044C-B65C-A6FC97994CEC}" type="datetime1">
              <a:rPr lang="en-US" smtClean="0"/>
              <a:pPr/>
              <a:t>10/23/25</a:t>
            </a:fld>
            <a:endParaRPr lang="en-US" dirty="0"/>
          </a:p>
        </p:txBody>
      </p:sp>
      <p:sp>
        <p:nvSpPr>
          <p:cNvPr id="5" name="Footer Placeholder 4">
            <a:extLst>
              <a:ext uri="{FF2B5EF4-FFF2-40B4-BE49-F238E27FC236}">
                <a16:creationId xmlns:a16="http://schemas.microsoft.com/office/drawing/2014/main" id="{B67DE3A9-1F3C-45F4-9F53-543C4B62D7F6}"/>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317419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33600"/>
            <a:ext cx="10972800" cy="2511457"/>
          </a:xfrm>
        </p:spPr>
        <p:txBody>
          <a:bodyPr/>
          <a:lstStyle>
            <a:lvl1pPr marL="0" indent="0">
              <a:spcAft>
                <a:spcPts val="1800"/>
              </a:spcAft>
              <a:buNone/>
              <a:defRPr b="0" i="0">
                <a:latin typeface="Amazon Ember Display" panose="020F0603020204020204" pitchFamily="34" charset="0"/>
              </a:defRPr>
            </a:lvl1pPr>
            <a:lvl2pPr marL="285750" indent="0">
              <a:spcAft>
                <a:spcPts val="1800"/>
              </a:spcAft>
              <a:buNone/>
              <a:defRPr b="0" i="0">
                <a:latin typeface="Amazon Ember Display" panose="020F0603020204020204" pitchFamily="34" charset="0"/>
              </a:defRPr>
            </a:lvl2pPr>
            <a:lvl3pPr marL="628650" indent="0">
              <a:spcAft>
                <a:spcPts val="1800"/>
              </a:spcAft>
              <a:buNone/>
              <a:defRPr b="0" i="0">
                <a:latin typeface="Amazon Ember Display" panose="020F0603020204020204" pitchFamily="34" charset="0"/>
              </a:defRPr>
            </a:lvl3pPr>
            <a:lvl4pPr marL="914400" indent="0">
              <a:spcAft>
                <a:spcPts val="1800"/>
              </a:spcAft>
              <a:buNone/>
              <a:defRPr b="0" i="0">
                <a:latin typeface="Amazon Ember Display" panose="020F0603020204020204" pitchFamily="34" charset="0"/>
              </a:defRPr>
            </a:lvl4pPr>
            <a:lvl5pPr marL="1143000" indent="0">
              <a:spcAft>
                <a:spcPts val="1800"/>
              </a:spcAft>
              <a:buNone/>
              <a:defRPr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1455968"/>
            <a:ext cx="10972800" cy="341632"/>
          </a:xfrm>
        </p:spPr>
        <p:txBody>
          <a:bodyPr/>
          <a:lstStyle>
            <a:lvl1pPr marL="0" indent="0">
              <a:buNone/>
              <a:defRPr lang="en-US" sz="1800" b="0" i="0" kern="1200" cap="none" spc="0" baseline="0" dirty="0">
                <a:solidFill>
                  <a:schemeClr val="tx2"/>
                </a:solidFill>
                <a:latin typeface="Amazon Ember Display" panose="020F0603020204020204" pitchFamily="34" charset="0"/>
                <a:ea typeface="+mn-ea"/>
                <a:cs typeface="+mn-cs"/>
              </a:defRPr>
            </a:lvl1pPr>
          </a:lstStyle>
          <a:p>
            <a:pPr marL="0" lvl="0" indent="0" algn="l" defTabSz="914400" rtl="0" eaLnBrk="1" latinLnBrk="0" hangingPunct="1">
              <a:lnSpc>
                <a:spcPct val="90000"/>
              </a:lnSpc>
              <a:spcBef>
                <a:spcPts val="0"/>
              </a:spcBef>
              <a:spcAft>
                <a:spcPts val="1200"/>
              </a:spcAft>
              <a:buSzPct val="90000"/>
              <a:buFont typeface="Arial" panose="020B0604020202020204" pitchFamily="34" charset="0"/>
              <a:buNone/>
            </a:pPr>
            <a:r>
              <a:rPr lang="en-US" dirty="0"/>
              <a:t>Enter subtitle</a:t>
            </a:r>
          </a:p>
        </p:txBody>
      </p:sp>
      <p:sp>
        <p:nvSpPr>
          <p:cNvPr id="4" name="Date Placeholder 3">
            <a:extLst>
              <a:ext uri="{FF2B5EF4-FFF2-40B4-BE49-F238E27FC236}">
                <a16:creationId xmlns:a16="http://schemas.microsoft.com/office/drawing/2014/main" id="{876D2500-AAFD-4464-92DE-45442731C6FD}"/>
              </a:ext>
            </a:extLst>
          </p:cNvPr>
          <p:cNvSpPr>
            <a:spLocks noGrp="1"/>
          </p:cNvSpPr>
          <p:nvPr>
            <p:ph type="dt" sz="half" idx="11"/>
          </p:nvPr>
        </p:nvSpPr>
        <p:spPr/>
        <p:txBody>
          <a:bodyPr/>
          <a:lstStyle>
            <a:lvl1pPr>
              <a:defRPr b="0" i="0">
                <a:latin typeface="Amazon Ember Display" panose="020F0603020204020204" pitchFamily="34" charset="0"/>
              </a:defRPr>
            </a:lvl1pPr>
          </a:lstStyle>
          <a:p>
            <a:fld id="{C4422CFE-CB70-E144-AF43-F0FCE393742F}" type="datetime1">
              <a:rPr lang="en-US" smtClean="0"/>
              <a:pPr/>
              <a:t>10/23/25</a:t>
            </a:fld>
            <a:endParaRPr lang="en-US" dirty="0"/>
          </a:p>
        </p:txBody>
      </p:sp>
      <p:sp>
        <p:nvSpPr>
          <p:cNvPr id="6" name="Footer Placeholder 5">
            <a:extLst>
              <a:ext uri="{FF2B5EF4-FFF2-40B4-BE49-F238E27FC236}">
                <a16:creationId xmlns:a16="http://schemas.microsoft.com/office/drawing/2014/main" id="{77A7C935-E20D-482F-89A5-4255E88216F0}"/>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0E19C1A1-91E5-46D2-97FB-94E48C63B96F}"/>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4164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guide id="2" orient="horz" pos="1128" userDrawn="1">
          <p15:clr>
            <a:srgbClr val="9FCC3B"/>
          </p15:clr>
        </p15:guide>
        <p15:guide id="3" orient="horz" pos="134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981200"/>
            <a:ext cx="10972800" cy="2203680"/>
          </a:xfrm>
        </p:spPr>
        <p:txBody>
          <a:bodyPr/>
          <a:lstStyle>
            <a:lvl1pPr marL="457200" indent="-457200">
              <a:buFont typeface="Arial" panose="020B0604020202020204" pitchFamily="34" charset="0"/>
              <a:buChar char="•"/>
              <a:defRPr b="0" i="0">
                <a:latin typeface="Amazon Ember Display" panose="020F0603020204020204" pitchFamily="34" charset="0"/>
              </a:defRPr>
            </a:lvl1pPr>
            <a:lvl2pPr marL="628650" indent="-342900">
              <a:buFont typeface="Arial" panose="020B0604020202020204" pitchFamily="34" charset="0"/>
              <a:buChar char="•"/>
              <a:defRPr b="0" i="0">
                <a:latin typeface="Amazon Ember Display" panose="020F0603020204020204" pitchFamily="34" charset="0"/>
              </a:defRPr>
            </a:lvl2pPr>
            <a:lvl3pPr marL="971550" indent="-342900">
              <a:buFont typeface="Arial" panose="020B0604020202020204" pitchFamily="34" charset="0"/>
              <a:buChar char="•"/>
              <a:defRPr b="0" i="0">
                <a:latin typeface="Amazon Ember Display" panose="020F0603020204020204" pitchFamily="34" charset="0"/>
              </a:defRPr>
            </a:lvl3pPr>
            <a:lvl4pPr marL="1144588" indent="-285750">
              <a:buFont typeface="Arial" panose="020B0604020202020204" pitchFamily="34" charset="0"/>
              <a:buChar char="•"/>
              <a:defRPr b="0" i="0">
                <a:latin typeface="Amazon Ember Display" panose="020F0603020204020204" pitchFamily="34" charset="0"/>
              </a:defRPr>
            </a:lvl4pPr>
            <a:lvl5pPr marL="1316038" indent="-285750">
              <a:buFont typeface="Arial" panose="020B0604020202020204" pitchFamily="34" charset="0"/>
              <a:buChar char="•"/>
              <a:defRPr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1457034"/>
            <a:ext cx="10972800" cy="341632"/>
          </a:xfrm>
        </p:spPr>
        <p:txBody>
          <a:bodyPr/>
          <a:lstStyle>
            <a:lvl1pPr marL="0" indent="0">
              <a:buNone/>
              <a:defRPr lang="en-US" sz="1800" b="0" i="0" kern="1200" cap="none" spc="0" baseline="0" dirty="0">
                <a:solidFill>
                  <a:schemeClr val="tx2"/>
                </a:solidFill>
                <a:latin typeface="Amazon Ember Display" panose="020F0603020204020204" pitchFamily="34" charset="0"/>
                <a:ea typeface="+mn-ea"/>
                <a:cs typeface="+mn-cs"/>
              </a:defRPr>
            </a:lvl1pPr>
          </a:lstStyle>
          <a:p>
            <a:pPr marL="0" lvl="0" indent="0" algn="l" defTabSz="914400" rtl="0" eaLnBrk="1" latinLnBrk="0" hangingPunct="1">
              <a:lnSpc>
                <a:spcPct val="90000"/>
              </a:lnSpc>
              <a:spcBef>
                <a:spcPts val="0"/>
              </a:spcBef>
              <a:spcAft>
                <a:spcPts val="1200"/>
              </a:spcAft>
              <a:buSzPct val="90000"/>
              <a:buFont typeface="Arial" panose="020B0604020202020204" pitchFamily="34" charset="0"/>
              <a:buNone/>
            </a:pPr>
            <a:r>
              <a:rPr lang="en-US" dirty="0"/>
              <a:t>Enter subtitle</a:t>
            </a:r>
          </a:p>
        </p:txBody>
      </p:sp>
      <p:sp>
        <p:nvSpPr>
          <p:cNvPr id="5" name="Date Placeholder 4">
            <a:extLst>
              <a:ext uri="{FF2B5EF4-FFF2-40B4-BE49-F238E27FC236}">
                <a16:creationId xmlns:a16="http://schemas.microsoft.com/office/drawing/2014/main" id="{91E9B8C3-36CA-4A97-B3FF-2FCDD97E1A02}"/>
              </a:ext>
            </a:extLst>
          </p:cNvPr>
          <p:cNvSpPr>
            <a:spLocks noGrp="1"/>
          </p:cNvSpPr>
          <p:nvPr>
            <p:ph type="dt" sz="half" idx="11"/>
          </p:nvPr>
        </p:nvSpPr>
        <p:spPr/>
        <p:txBody>
          <a:bodyPr/>
          <a:lstStyle>
            <a:lvl1pPr>
              <a:defRPr b="0" i="0">
                <a:latin typeface="Amazon Ember Display" panose="020F0603020204020204" pitchFamily="34" charset="0"/>
              </a:defRPr>
            </a:lvl1pPr>
          </a:lstStyle>
          <a:p>
            <a:fld id="{F4FC2D43-256D-6645-BCF9-A844B8D70195}" type="datetime1">
              <a:rPr lang="en-US" smtClean="0"/>
              <a:pPr/>
              <a:t>10/23/25</a:t>
            </a:fld>
            <a:endParaRPr lang="en-US" dirty="0"/>
          </a:p>
        </p:txBody>
      </p:sp>
      <p:sp>
        <p:nvSpPr>
          <p:cNvPr id="6" name="Footer Placeholder 5">
            <a:extLst>
              <a:ext uri="{FF2B5EF4-FFF2-40B4-BE49-F238E27FC236}">
                <a16:creationId xmlns:a16="http://schemas.microsoft.com/office/drawing/2014/main" id="{9AEEE534-0361-47D3-8F92-2D7522A226D4}"/>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40941736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guide id="2" orient="horz" pos="1128" userDrawn="1">
          <p15:clr>
            <a:srgbClr val="9FCC3B"/>
          </p15:clr>
        </p15:guide>
        <p15:guide id="3" orient="horz" pos="1248"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D5368F4-2030-03F3-1497-C6D85632C8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539262" y="914401"/>
            <a:ext cx="5334000" cy="978729"/>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1412694"/>
          </a:xfrm>
        </p:spPr>
        <p:txBody>
          <a:bodyPr/>
          <a:lstStyle>
            <a:lvl1pPr marL="0" indent="0">
              <a:spcAft>
                <a:spcPts val="1800"/>
              </a:spcAft>
              <a:buNone/>
              <a:defRPr sz="2400" b="0" i="0">
                <a:latin typeface="Amazon Ember Display" panose="020F0603020204020204" pitchFamily="34" charset="0"/>
              </a:defRPr>
            </a:lvl1pPr>
            <a:lvl2pPr marL="285750" indent="0">
              <a:spcAft>
                <a:spcPts val="1800"/>
              </a:spcAft>
              <a:buNone/>
              <a:defRPr sz="2000" b="0" i="0">
                <a:latin typeface="Amazon Ember Display" panose="020F0603020204020204" pitchFamily="34" charset="0"/>
              </a:defRPr>
            </a:lvl2pPr>
            <a:lvl3pPr marL="628650" indent="0">
              <a:spcAft>
                <a:spcPts val="1800"/>
              </a:spcAft>
              <a:buNone/>
              <a:defRPr sz="1800" b="0" i="0">
                <a:latin typeface="Amazon Ember Display" panose="020F0603020204020204" pitchFamily="34" charset="0"/>
              </a:defRPr>
            </a:lvl3pPr>
            <a:lvl4pPr marL="914400" indent="0">
              <a:spcAft>
                <a:spcPts val="1800"/>
              </a:spcAft>
              <a:buNone/>
              <a:defRPr sz="1600"/>
            </a:lvl4pPr>
            <a:lvl5pPr marL="1143000" indent="0">
              <a:spcAft>
                <a:spcPts val="1800"/>
              </a:spcAft>
              <a:buNone/>
              <a:defRPr sz="1600"/>
            </a:lvl5pPr>
          </a:lstStyle>
          <a:p>
            <a:pPr lvl="0"/>
            <a:r>
              <a:rPr lang="en-US" dirty="0"/>
              <a:t>Enter text</a:t>
            </a:r>
          </a:p>
          <a:p>
            <a:pPr lvl="1"/>
            <a:r>
              <a:rPr lang="en-US" dirty="0"/>
              <a:t>Second level</a:t>
            </a:r>
          </a:p>
          <a:p>
            <a:pPr lvl="2"/>
            <a:r>
              <a:rPr lang="en-US" dirty="0"/>
              <a:t>Third level</a:t>
            </a:r>
          </a:p>
        </p:txBody>
      </p:sp>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lvl1pPr>
              <a:defRPr b="0" i="0">
                <a:latin typeface="Amazon Ember Display" panose="020F0603020204020204" pitchFamily="34" charset="0"/>
              </a:defRPr>
            </a:lvl1pPr>
          </a:lstStyle>
          <a:p>
            <a:fld id="{08C0C526-AA41-9246-8D2F-123642CF358A}" type="datetime1">
              <a:rPr lang="en-US" smtClean="0"/>
              <a:pPr/>
              <a:t>10/23/25</a:t>
            </a:fld>
            <a:endParaRPr lang="en-US" dirty="0"/>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5" name="TextBox 4">
            <a:extLst>
              <a:ext uri="{FF2B5EF4-FFF2-40B4-BE49-F238E27FC236}">
                <a16:creationId xmlns:a16="http://schemas.microsoft.com/office/drawing/2014/main" id="{5F1FFFB4-FF6D-9545-8FF8-67BC87137E26}"/>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8" name="Picture 7">
            <a:extLst>
              <a:ext uri="{FF2B5EF4-FFF2-40B4-BE49-F238E27FC236}">
                <a16:creationId xmlns:a16="http://schemas.microsoft.com/office/drawing/2014/main" id="{0B6EB6BB-732B-826B-70F6-0884CC3AB26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417291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Content, and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572058-8A2F-63B1-24B9-FF2FF1B020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539262" y="914401"/>
            <a:ext cx="5334000" cy="978729"/>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1412694"/>
          </a:xfrm>
        </p:spPr>
        <p:txBody>
          <a:bodyPr/>
          <a:lstStyle>
            <a:lvl1pPr marL="0" indent="0">
              <a:spcAft>
                <a:spcPts val="1800"/>
              </a:spcAft>
              <a:buNone/>
              <a:defRPr sz="2400" b="0" i="0">
                <a:latin typeface="Amazon Ember Display" panose="020F0603020204020204" pitchFamily="34" charset="0"/>
              </a:defRPr>
            </a:lvl1pPr>
            <a:lvl2pPr marL="285750" indent="0">
              <a:spcAft>
                <a:spcPts val="1800"/>
              </a:spcAft>
              <a:buNone/>
              <a:defRPr sz="2000" b="0" i="0">
                <a:latin typeface="Amazon Ember Display" panose="020F0603020204020204" pitchFamily="34" charset="0"/>
              </a:defRPr>
            </a:lvl2pPr>
            <a:lvl3pPr marL="628650" indent="0">
              <a:spcAft>
                <a:spcPts val="1800"/>
              </a:spcAft>
              <a:buNone/>
              <a:defRPr sz="1800" b="0" i="0">
                <a:latin typeface="Amazon Ember Display" panose="020F0603020204020204" pitchFamily="34" charset="0"/>
              </a:defRPr>
            </a:lvl3pPr>
            <a:lvl4pPr marL="914400" indent="0">
              <a:spcAft>
                <a:spcPts val="1800"/>
              </a:spcAft>
              <a:buNone/>
              <a:defRPr sz="1600"/>
            </a:lvl4pPr>
            <a:lvl5pPr marL="1143000" indent="0">
              <a:spcAft>
                <a:spcPts val="1800"/>
              </a:spcAft>
              <a:buNone/>
              <a:defRPr sz="1600"/>
            </a:lvl5pPr>
          </a:lstStyle>
          <a:p>
            <a:pPr lvl="0"/>
            <a:r>
              <a:rPr lang="en-US" dirty="0"/>
              <a:t>Enter text</a:t>
            </a:r>
          </a:p>
          <a:p>
            <a:pPr lvl="1"/>
            <a:r>
              <a:rPr lang="en-US" dirty="0"/>
              <a:t>Second level</a:t>
            </a:r>
          </a:p>
          <a:p>
            <a:pPr lvl="2"/>
            <a:r>
              <a:rPr lang="en-US" dirty="0"/>
              <a:t>Third level</a:t>
            </a:r>
          </a:p>
        </p:txBody>
      </p:sp>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lvl1pPr>
              <a:defRPr b="0" i="0">
                <a:latin typeface="Amazon Ember Display" panose="020F0603020204020204" pitchFamily="34" charset="0"/>
              </a:defRPr>
            </a:lvl1pPr>
          </a:lstStyle>
          <a:p>
            <a:fld id="{08C0C526-AA41-9246-8D2F-123642CF358A}" type="datetime1">
              <a:rPr lang="en-US" smtClean="0"/>
              <a:pPr/>
              <a:t>10/23/25</a:t>
            </a:fld>
            <a:endParaRPr lang="en-US" dirty="0"/>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9" name="TextBox 8">
            <a:extLst>
              <a:ext uri="{FF2B5EF4-FFF2-40B4-BE49-F238E27FC236}">
                <a16:creationId xmlns:a16="http://schemas.microsoft.com/office/drawing/2014/main" id="{BF3EF575-8224-DA14-5D32-515D4952C561}"/>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10" name="Picture 9">
            <a:extLst>
              <a:ext uri="{FF2B5EF4-FFF2-40B4-BE49-F238E27FC236}">
                <a16:creationId xmlns:a16="http://schemas.microsoft.com/office/drawing/2014/main" id="{73D20E4C-9187-3688-70E3-A4C82F7586D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382558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568B873-04D3-AF11-8C29-6653AFF106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2317558"/>
          </a:xfrm>
        </p:spPr>
        <p:txBody>
          <a:bodyPr/>
          <a:lstStyle>
            <a:lvl1pPr marL="0" indent="0">
              <a:spcAft>
                <a:spcPts val="1800"/>
              </a:spcAft>
              <a:buNone/>
              <a:defRPr sz="2400" b="0" i="0">
                <a:latin typeface="Amazon Ember Display" panose="020F0603020204020204" pitchFamily="34" charset="0"/>
              </a:defRPr>
            </a:lvl1pPr>
            <a:lvl2pPr marL="285750" indent="0">
              <a:spcAft>
                <a:spcPts val="1800"/>
              </a:spcAft>
              <a:buNone/>
              <a:defRPr sz="2000" b="0" i="0">
                <a:latin typeface="Amazon Ember Display" panose="020F0603020204020204" pitchFamily="34" charset="0"/>
              </a:defRPr>
            </a:lvl2pPr>
            <a:lvl3pPr marL="628650" indent="0">
              <a:spcAft>
                <a:spcPts val="1800"/>
              </a:spcAft>
              <a:buNone/>
              <a:defRPr sz="1800" b="0" i="0">
                <a:latin typeface="Amazon Ember Display" panose="020F0603020204020204" pitchFamily="34" charset="0"/>
              </a:defRPr>
            </a:lvl3pPr>
            <a:lvl4pPr marL="914400" indent="0">
              <a:spcAft>
                <a:spcPts val="1800"/>
              </a:spcAft>
              <a:buNone/>
              <a:defRPr sz="1600" b="0" i="0">
                <a:latin typeface="Amazon Ember Display" panose="020F0603020204020204" pitchFamily="34" charset="0"/>
              </a:defRPr>
            </a:lvl4pPr>
            <a:lvl5pPr marL="1143000" indent="0">
              <a:spcAft>
                <a:spcPts val="1800"/>
              </a:spcAft>
              <a:buNone/>
              <a:defRPr sz="1600"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2317558"/>
          </a:xfrm>
        </p:spPr>
        <p:txBody>
          <a:bodyPr/>
          <a:lstStyle>
            <a:lvl1pPr marL="0" indent="0">
              <a:spcAft>
                <a:spcPts val="1800"/>
              </a:spcAft>
              <a:buNone/>
              <a:defRPr sz="2400" b="0" i="0">
                <a:latin typeface="Amazon Ember Display" panose="020F0603020204020204" pitchFamily="34" charset="0"/>
              </a:defRPr>
            </a:lvl1pPr>
            <a:lvl2pPr marL="285750" indent="0">
              <a:spcAft>
                <a:spcPts val="1800"/>
              </a:spcAft>
              <a:buNone/>
              <a:defRPr sz="2000" b="0" i="0">
                <a:latin typeface="Amazon Ember Display" panose="020F0603020204020204" pitchFamily="34" charset="0"/>
              </a:defRPr>
            </a:lvl2pPr>
            <a:lvl3pPr marL="628650" indent="0">
              <a:spcAft>
                <a:spcPts val="1800"/>
              </a:spcAft>
              <a:buNone/>
              <a:defRPr sz="1800" b="0" i="0">
                <a:latin typeface="Amazon Ember Display" panose="020F0603020204020204" pitchFamily="34" charset="0"/>
              </a:defRPr>
            </a:lvl3pPr>
            <a:lvl4pPr marL="914400" indent="0">
              <a:spcAft>
                <a:spcPts val="1800"/>
              </a:spcAft>
              <a:buNone/>
              <a:defRPr sz="1600" b="0" i="0">
                <a:latin typeface="Amazon Ember Display" panose="020F0603020204020204" pitchFamily="34" charset="0"/>
              </a:defRPr>
            </a:lvl4pPr>
            <a:lvl5pPr marL="1143000" indent="0">
              <a:spcAft>
                <a:spcPts val="1800"/>
              </a:spcAft>
              <a:buNone/>
              <a:defRPr sz="1600"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lvl1pPr>
              <a:defRPr b="0" i="0">
                <a:latin typeface="Amazon Ember Display" panose="020F0603020204020204" pitchFamily="34" charset="0"/>
              </a:defRPr>
            </a:lvl1pPr>
          </a:lstStyle>
          <a:p>
            <a:fld id="{C6CBC29B-2875-A847-90DD-93F5B9D216F5}" type="datetime1">
              <a:rPr lang="en-US" smtClean="0"/>
              <a:pPr/>
              <a:t>10/23/25</a:t>
            </a:fld>
            <a:endParaRPr lang="en-US" dirty="0"/>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34481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2317558"/>
          </a:xfrm>
        </p:spPr>
        <p:txBody>
          <a:bodyPr/>
          <a:lstStyle>
            <a:lvl1pPr marL="0" indent="0">
              <a:spcAft>
                <a:spcPts val="1800"/>
              </a:spcAft>
              <a:buNone/>
              <a:defRPr sz="2400" b="0" i="0">
                <a:latin typeface="Amazon Ember Display" panose="020F0603020204020204" pitchFamily="34" charset="0"/>
              </a:defRPr>
            </a:lvl1pPr>
            <a:lvl2pPr marL="285750" indent="0">
              <a:spcAft>
                <a:spcPts val="1800"/>
              </a:spcAft>
              <a:buNone/>
              <a:defRPr sz="2000" b="0" i="0">
                <a:latin typeface="Amazon Ember Display" panose="020F0603020204020204" pitchFamily="34" charset="0"/>
              </a:defRPr>
            </a:lvl2pPr>
            <a:lvl3pPr marL="628650" indent="0">
              <a:spcAft>
                <a:spcPts val="1800"/>
              </a:spcAft>
              <a:buNone/>
              <a:defRPr sz="1800" b="0" i="0">
                <a:latin typeface="Amazon Ember Display" panose="020F0603020204020204" pitchFamily="34" charset="0"/>
              </a:defRPr>
            </a:lvl3pPr>
            <a:lvl4pPr marL="914400" indent="0">
              <a:spcAft>
                <a:spcPts val="1800"/>
              </a:spcAft>
              <a:buNone/>
              <a:defRPr sz="1600" b="0" i="0">
                <a:latin typeface="Amazon Ember Display" panose="020F0603020204020204" pitchFamily="34" charset="0"/>
              </a:defRPr>
            </a:lvl4pPr>
            <a:lvl5pPr marL="1143000" indent="0">
              <a:spcAft>
                <a:spcPts val="1800"/>
              </a:spcAft>
              <a:buNone/>
              <a:defRPr sz="1600"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2317558"/>
          </a:xfrm>
        </p:spPr>
        <p:txBody>
          <a:bodyPr/>
          <a:lstStyle>
            <a:lvl1pPr marL="0" indent="0">
              <a:spcAft>
                <a:spcPts val="1800"/>
              </a:spcAft>
              <a:buNone/>
              <a:defRPr sz="2400" b="0" i="0">
                <a:latin typeface="Amazon Ember Display" panose="020F0603020204020204" pitchFamily="34" charset="0"/>
              </a:defRPr>
            </a:lvl1pPr>
            <a:lvl2pPr marL="285750" indent="0">
              <a:spcAft>
                <a:spcPts val="1800"/>
              </a:spcAft>
              <a:buNone/>
              <a:defRPr sz="2000" b="0" i="0">
                <a:latin typeface="Amazon Ember Display" panose="020F0603020204020204" pitchFamily="34" charset="0"/>
              </a:defRPr>
            </a:lvl2pPr>
            <a:lvl3pPr marL="628650" indent="0">
              <a:spcAft>
                <a:spcPts val="1800"/>
              </a:spcAft>
              <a:buNone/>
              <a:defRPr sz="1800" b="0" i="0">
                <a:latin typeface="Amazon Ember Display" panose="020F0603020204020204" pitchFamily="34" charset="0"/>
              </a:defRPr>
            </a:lvl3pPr>
            <a:lvl4pPr marL="914400" indent="0">
              <a:spcAft>
                <a:spcPts val="1800"/>
              </a:spcAft>
              <a:buNone/>
              <a:defRPr sz="1600" b="0" i="0">
                <a:latin typeface="Amazon Ember Display" panose="020F0603020204020204" pitchFamily="34" charset="0"/>
              </a:defRPr>
            </a:lvl4pPr>
            <a:lvl5pPr marL="1143000" indent="0">
              <a:spcAft>
                <a:spcPts val="1800"/>
              </a:spcAft>
              <a:buNone/>
              <a:defRPr sz="1600"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lvl1pPr>
              <a:defRPr b="0" i="0">
                <a:latin typeface="Amazon Ember Display" panose="020F0603020204020204" pitchFamily="34" charset="0"/>
              </a:defRPr>
            </a:lvl1pPr>
          </a:lstStyle>
          <a:p>
            <a:fld id="{C6CBC29B-2875-A847-90DD-93F5B9D216F5}" type="datetime1">
              <a:rPr lang="en-US" smtClean="0"/>
              <a:pPr/>
              <a:t>10/23/25</a:t>
            </a:fld>
            <a:endParaRPr lang="en-US" dirty="0"/>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409640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539262" y="917577"/>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5248656"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5248656"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5" y="1743647"/>
            <a:ext cx="5248656"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5" y="2141554"/>
            <a:ext cx="5248656"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Date Placeholder 6">
            <a:extLst>
              <a:ext uri="{FF2B5EF4-FFF2-40B4-BE49-F238E27FC236}">
                <a16:creationId xmlns:a16="http://schemas.microsoft.com/office/drawing/2014/main" id="{996D1DC3-FE4E-4BC2-8CA3-4ED12B138031}"/>
              </a:ext>
            </a:extLst>
          </p:cNvPr>
          <p:cNvSpPr>
            <a:spLocks noGrp="1"/>
          </p:cNvSpPr>
          <p:nvPr>
            <p:ph type="dt" sz="half" idx="10"/>
          </p:nvPr>
        </p:nvSpPr>
        <p:spPr/>
        <p:txBody>
          <a:bodyPr/>
          <a:lstStyle>
            <a:lvl1pPr>
              <a:defRPr b="0" i="0">
                <a:latin typeface="Amazon Ember Display" panose="020F0603020204020204" pitchFamily="34" charset="0"/>
              </a:defRPr>
            </a:lvl1pPr>
          </a:lstStyle>
          <a:p>
            <a:fld id="{D467C09E-9944-944E-A974-7D6AA4E02B83}" type="datetime1">
              <a:rPr lang="en-US" smtClean="0"/>
              <a:pPr/>
              <a:t>10/23/25</a:t>
            </a:fld>
            <a:endParaRPr lang="en-US" dirty="0"/>
          </a:p>
        </p:txBody>
      </p:sp>
      <p:sp>
        <p:nvSpPr>
          <p:cNvPr id="8" name="Footer Placeholder 7">
            <a:extLst>
              <a:ext uri="{FF2B5EF4-FFF2-40B4-BE49-F238E27FC236}">
                <a16:creationId xmlns:a16="http://schemas.microsoft.com/office/drawing/2014/main" id="{E24AE993-84F9-4B17-BB98-5AAAFAF3EAE6}"/>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31040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539262" y="917577"/>
            <a:ext cx="10972800" cy="5355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3483864" cy="1314206"/>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743647"/>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2141554"/>
            <a:ext cx="3483864" cy="1314206"/>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743647"/>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2141554"/>
            <a:ext cx="3483864" cy="1314206"/>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4B58E081-E30E-4521-AEC0-F25E96B2F80B}"/>
              </a:ext>
            </a:extLst>
          </p:cNvPr>
          <p:cNvSpPr>
            <a:spLocks noGrp="1"/>
          </p:cNvSpPr>
          <p:nvPr>
            <p:ph type="dt" sz="half" idx="12"/>
          </p:nvPr>
        </p:nvSpPr>
        <p:spPr/>
        <p:txBody>
          <a:bodyPr/>
          <a:lstStyle>
            <a:lvl1pPr>
              <a:defRPr b="0" i="0">
                <a:latin typeface="Amazon Ember Display" panose="020F0603020204020204" pitchFamily="34" charset="0"/>
              </a:defRPr>
            </a:lvl1pPr>
          </a:lstStyle>
          <a:p>
            <a:fld id="{6F02E835-1245-C748-8E9F-651FE6B45587}" type="datetime1">
              <a:rPr lang="en-US" smtClean="0"/>
              <a:pPr/>
              <a:t>10/23/25</a:t>
            </a:fld>
            <a:endParaRPr lang="en-US" dirty="0"/>
          </a:p>
        </p:txBody>
      </p:sp>
      <p:sp>
        <p:nvSpPr>
          <p:cNvPr id="10" name="Footer Placeholder 9">
            <a:extLst>
              <a:ext uri="{FF2B5EF4-FFF2-40B4-BE49-F238E27FC236}">
                <a16:creationId xmlns:a16="http://schemas.microsoft.com/office/drawing/2014/main" id="{8E5D495B-454B-46AE-A85D-594A0B9FDDCC}"/>
              </a:ext>
            </a:extLst>
          </p:cNvPr>
          <p:cNvSpPr>
            <a:spLocks noGrp="1"/>
          </p:cNvSpPr>
          <p:nvPr>
            <p:ph type="ftr" sz="quarter" idx="13"/>
          </p:nvPr>
        </p:nvSpPr>
        <p:spPr/>
        <p:txBody>
          <a:bodyPr/>
          <a:lstStyle>
            <a:lvl1pPr>
              <a:defRPr b="0" i="0">
                <a:latin typeface="Amazon Ember Display" panose="020F0603020204020204" pitchFamily="34" charset="0"/>
              </a:defRPr>
            </a:lvl1pPr>
          </a:lstStyle>
          <a:p>
            <a:endParaRPr lang="en-US" dirty="0"/>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70450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539262" y="917577"/>
            <a:ext cx="10972800" cy="5355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Three-column layout with subheadings and images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3656030"/>
            <a:ext cx="3483864"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656030"/>
            <a:ext cx="3483864"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656030"/>
            <a:ext cx="3483864"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FFCFB8E8-C9F0-4143-9378-EA7F6C76665B}"/>
              </a:ext>
            </a:extLst>
          </p:cNvPr>
          <p:cNvSpPr>
            <a:spLocks noGrp="1"/>
          </p:cNvSpPr>
          <p:nvPr>
            <p:ph type="dt" sz="half" idx="12"/>
          </p:nvPr>
        </p:nvSpPr>
        <p:spPr/>
        <p:txBody>
          <a:bodyPr/>
          <a:lstStyle>
            <a:lvl1pPr>
              <a:defRPr b="0" i="0">
                <a:latin typeface="Amazon Ember Display" panose="020F0603020204020204" pitchFamily="34" charset="0"/>
              </a:defRPr>
            </a:lvl1pPr>
          </a:lstStyle>
          <a:p>
            <a:fld id="{F96E8718-D810-5D42-BBA7-DBDBA7B074E9}" type="datetime1">
              <a:rPr lang="en-US" smtClean="0"/>
              <a:pPr/>
              <a:t>10/23/25</a:t>
            </a:fld>
            <a:endParaRPr lang="en-US" dirty="0"/>
          </a:p>
        </p:txBody>
      </p:sp>
      <p:sp>
        <p:nvSpPr>
          <p:cNvPr id="10" name="Footer Placeholder 9">
            <a:extLst>
              <a:ext uri="{FF2B5EF4-FFF2-40B4-BE49-F238E27FC236}">
                <a16:creationId xmlns:a16="http://schemas.microsoft.com/office/drawing/2014/main" id="{D7D1B458-DF75-45ED-B8CC-69A72676AB03}"/>
              </a:ext>
            </a:extLst>
          </p:cNvPr>
          <p:cNvSpPr>
            <a:spLocks noGrp="1"/>
          </p:cNvSpPr>
          <p:nvPr>
            <p:ph type="ftr" sz="quarter" idx="13"/>
          </p:nvPr>
        </p:nvSpPr>
        <p:spPr/>
        <p:txBody>
          <a:bodyPr/>
          <a:lstStyle>
            <a:lvl1pPr>
              <a:defRPr b="0" i="0">
                <a:latin typeface="Amazon Ember Display" panose="020F0603020204020204" pitchFamily="34" charset="0"/>
              </a:defRPr>
            </a:lvl1pPr>
          </a:lstStyle>
          <a:p>
            <a:endParaRPr lang="en-US" dirty="0"/>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b="0" i="0">
                <a:latin typeface="Amazon Ember Display" panose="020F0603020204020204" pitchFamily="34" charset="0"/>
              </a:defRPr>
            </a:lvl1pPr>
          </a:lstStyle>
          <a:p>
            <a:r>
              <a:rPr lang="en-US" dirty="0"/>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b="0" i="0">
                <a:latin typeface="Amazon Ember Display" panose="020F0603020204020204" pitchFamily="34" charset="0"/>
              </a:defRPr>
            </a:lvl1pPr>
          </a:lstStyle>
          <a:p>
            <a:r>
              <a:rPr lang="en-US" dirty="0"/>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b="0" i="0">
                <a:latin typeface="Amazon Ember Display" panose="020F0603020204020204" pitchFamily="34" charset="0"/>
              </a:defRPr>
            </a:lvl1pPr>
          </a:lstStyle>
          <a:p>
            <a:r>
              <a:rPr lang="en-US" dirty="0"/>
              <a:t>Click icon to add image</a:t>
            </a:r>
          </a:p>
        </p:txBody>
      </p:sp>
    </p:spTree>
    <p:extLst>
      <p:ext uri="{BB962C8B-B14F-4D97-AF65-F5344CB8AC3E}">
        <p14:creationId xmlns:p14="http://schemas.microsoft.com/office/powerpoint/2010/main" val="154642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C">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265AB5E-77C0-1B4E-7AF6-71F7343718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53CAD519-9A88-CC6D-C64F-32781DE12863}"/>
              </a:ext>
            </a:extLst>
          </p:cNvPr>
          <p:cNvSpPr>
            <a:spLocks noGrp="1"/>
          </p:cNvSpPr>
          <p:nvPr>
            <p:ph type="subTitle" idx="1" hasCustomPrompt="1"/>
          </p:nvPr>
        </p:nvSpPr>
        <p:spPr>
          <a:xfrm>
            <a:off x="609598" y="4366830"/>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5" name="Text Placeholder 9">
            <a:extLst>
              <a:ext uri="{FF2B5EF4-FFF2-40B4-BE49-F238E27FC236}">
                <a16:creationId xmlns:a16="http://schemas.microsoft.com/office/drawing/2014/main" id="{AECD1BDB-3933-70D1-D0B1-585F679690F4}"/>
              </a:ext>
            </a:extLst>
          </p:cNvPr>
          <p:cNvSpPr>
            <a:spLocks noGrp="1"/>
          </p:cNvSpPr>
          <p:nvPr>
            <p:ph type="body" sz="quarter" idx="11" hasCustomPrompt="1"/>
          </p:nvPr>
        </p:nvSpPr>
        <p:spPr>
          <a:xfrm>
            <a:off x="609598" y="5261981"/>
            <a:ext cx="3797302" cy="369332"/>
          </a:xfrm>
        </p:spPr>
        <p:txBody>
          <a:bodyPr wrap="square"/>
          <a:lstStyle>
            <a:lvl1pPr marL="0" indent="0">
              <a:spcAft>
                <a:spcPts val="0"/>
              </a:spcAft>
              <a:buNone/>
              <a:defRPr sz="2000" b="0" i="0" cap="none" spc="0" baseline="0">
                <a:solidFill>
                  <a:schemeClr val="tx2"/>
                </a:solidFill>
                <a:latin typeface="Amazon Ember Display" panose="020F0603020204020204" pitchFamily="34" charset="0"/>
              </a:defRPr>
            </a:lvl1pPr>
          </a:lstStyle>
          <a:p>
            <a:pPr lvl="0"/>
            <a:r>
              <a:rPr lang="en-US" dirty="0"/>
              <a:t>Speaker name (pronouns)</a:t>
            </a:r>
          </a:p>
        </p:txBody>
      </p:sp>
      <p:sp>
        <p:nvSpPr>
          <p:cNvPr id="6" name="Text Placeholder 7">
            <a:extLst>
              <a:ext uri="{FF2B5EF4-FFF2-40B4-BE49-F238E27FC236}">
                <a16:creationId xmlns:a16="http://schemas.microsoft.com/office/drawing/2014/main" id="{49BD2DDE-9CEA-E55B-45AC-E81DC0520AEE}"/>
              </a:ext>
            </a:extLst>
          </p:cNvPr>
          <p:cNvSpPr>
            <a:spLocks noGrp="1"/>
          </p:cNvSpPr>
          <p:nvPr>
            <p:ph type="body" sz="quarter" idx="10" hasCustomPrompt="1"/>
          </p:nvPr>
        </p:nvSpPr>
        <p:spPr>
          <a:xfrm>
            <a:off x="609598" y="332014"/>
            <a:ext cx="6477002" cy="230832"/>
          </a:xfrm>
        </p:spPr>
        <p:txBody>
          <a:bodyPr wrap="square"/>
          <a:lstStyle>
            <a:lvl1pPr marL="0" indent="0">
              <a:spcAft>
                <a:spcPts val="0"/>
              </a:spcAft>
              <a:buNone/>
              <a:defRPr sz="1000" b="0" i="0" cap="all" spc="3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7" name="Text Placeholder 11">
            <a:extLst>
              <a:ext uri="{FF2B5EF4-FFF2-40B4-BE49-F238E27FC236}">
                <a16:creationId xmlns:a16="http://schemas.microsoft.com/office/drawing/2014/main" id="{6F4339BC-5512-257D-D251-96C726B3928B}"/>
              </a:ext>
            </a:extLst>
          </p:cNvPr>
          <p:cNvSpPr>
            <a:spLocks noGrp="1"/>
          </p:cNvSpPr>
          <p:nvPr>
            <p:ph type="body" sz="quarter" idx="12" hasCustomPrompt="1"/>
          </p:nvPr>
        </p:nvSpPr>
        <p:spPr>
          <a:xfrm>
            <a:off x="609598" y="5674769"/>
            <a:ext cx="3797302" cy="535531"/>
          </a:xfrm>
        </p:spPr>
        <p:txBody>
          <a:bodyPr wrap="square"/>
          <a:lstStyle>
            <a:lvl1pPr marL="0" indent="0">
              <a:spcAft>
                <a:spcPts val="300"/>
              </a:spcAft>
              <a:buNone/>
              <a:defRPr sz="1600" b="0" i="0">
                <a:solidFill>
                  <a:schemeClr val="tx2"/>
                </a:solidFill>
                <a:latin typeface="Amazon Ember Display" panose="020F0603020204020204" pitchFamily="34" charset="0"/>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2A8E9AEE-EE0A-4511-286D-B7E92DB33387}"/>
              </a:ext>
            </a:extLst>
          </p:cNvPr>
          <p:cNvSpPr txBox="1"/>
          <p:nvPr userDrawn="1"/>
        </p:nvSpPr>
        <p:spPr>
          <a:xfrm>
            <a:off x="504476"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9" name="Picture 8">
            <a:extLst>
              <a:ext uri="{FF2B5EF4-FFF2-40B4-BE49-F238E27FC236}">
                <a16:creationId xmlns:a16="http://schemas.microsoft.com/office/drawing/2014/main" id="{D69DB8BB-A96F-21D2-BD02-CDCB6C03824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22947"/>
            <a:ext cx="979714" cy="587352"/>
          </a:xfrm>
          <a:prstGeom prst="rect">
            <a:avLst/>
          </a:prstGeom>
        </p:spPr>
      </p:pic>
      <p:sp>
        <p:nvSpPr>
          <p:cNvPr id="2" name="Title 1">
            <a:extLst>
              <a:ext uri="{FF2B5EF4-FFF2-40B4-BE49-F238E27FC236}">
                <a16:creationId xmlns:a16="http://schemas.microsoft.com/office/drawing/2014/main" id="{4C69315F-6BED-09F1-C555-D62EBCC2C2CC}"/>
              </a:ext>
            </a:extLst>
          </p:cNvPr>
          <p:cNvSpPr>
            <a:spLocks noGrp="1"/>
          </p:cNvSpPr>
          <p:nvPr>
            <p:ph type="ctrTitle" hasCustomPrompt="1"/>
          </p:nvPr>
        </p:nvSpPr>
        <p:spPr>
          <a:xfrm>
            <a:off x="477246" y="3418321"/>
            <a:ext cx="6460999" cy="923330"/>
          </a:xfrm>
          <a:prstGeom prst="rect">
            <a:avLst/>
          </a:prstGeom>
        </p:spPr>
        <p:txBody>
          <a:bodyPr wrap="square" anchor="t" anchorCtr="0"/>
          <a:lstStyle>
            <a:lvl1pPr algn="l">
              <a:defRPr sz="6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title</a:t>
            </a:r>
          </a:p>
        </p:txBody>
      </p:sp>
    </p:spTree>
    <p:extLst>
      <p:ext uri="{BB962C8B-B14F-4D97-AF65-F5344CB8AC3E}">
        <p14:creationId xmlns:p14="http://schemas.microsoft.com/office/powerpoint/2010/main" val="2375224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539262" y="917577"/>
            <a:ext cx="10972800" cy="5355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2377440"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2377440"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743647"/>
            <a:ext cx="2377440"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2141554"/>
            <a:ext cx="2377440"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743647"/>
            <a:ext cx="2377440"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2141554"/>
            <a:ext cx="2377440"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743647"/>
            <a:ext cx="2377440"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2141554"/>
            <a:ext cx="2377440"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1" name="Date Placeholder 10">
            <a:extLst>
              <a:ext uri="{FF2B5EF4-FFF2-40B4-BE49-F238E27FC236}">
                <a16:creationId xmlns:a16="http://schemas.microsoft.com/office/drawing/2014/main" id="{ADEB3A35-9813-4635-AE9D-3B9F6CA53160}"/>
              </a:ext>
            </a:extLst>
          </p:cNvPr>
          <p:cNvSpPr>
            <a:spLocks noGrp="1"/>
          </p:cNvSpPr>
          <p:nvPr>
            <p:ph type="dt" sz="half" idx="14"/>
          </p:nvPr>
        </p:nvSpPr>
        <p:spPr/>
        <p:txBody>
          <a:bodyPr/>
          <a:lstStyle>
            <a:lvl1pPr>
              <a:defRPr b="0" i="0">
                <a:latin typeface="Amazon Ember Display" panose="020F0603020204020204" pitchFamily="34" charset="0"/>
              </a:defRPr>
            </a:lvl1pPr>
          </a:lstStyle>
          <a:p>
            <a:fld id="{2B958DF5-F549-8B46-95E0-C2CB36033BB5}" type="datetime1">
              <a:rPr lang="en-US" smtClean="0"/>
              <a:pPr/>
              <a:t>10/23/25</a:t>
            </a:fld>
            <a:endParaRPr lang="en-US" dirty="0"/>
          </a:p>
        </p:txBody>
      </p:sp>
      <p:sp>
        <p:nvSpPr>
          <p:cNvPr id="12" name="Footer Placeholder 11">
            <a:extLst>
              <a:ext uri="{FF2B5EF4-FFF2-40B4-BE49-F238E27FC236}">
                <a16:creationId xmlns:a16="http://schemas.microsoft.com/office/drawing/2014/main" id="{2617FC00-CD62-4B48-80A6-4E68401E9601}"/>
              </a:ext>
            </a:extLst>
          </p:cNvPr>
          <p:cNvSpPr>
            <a:spLocks noGrp="1"/>
          </p:cNvSpPr>
          <p:nvPr>
            <p:ph type="ftr" sz="quarter" idx="15"/>
          </p:nvPr>
        </p:nvSpPr>
        <p:spPr/>
        <p:txBody>
          <a:bodyPr/>
          <a:lstStyle>
            <a:lvl1pPr>
              <a:defRPr b="0" i="0">
                <a:latin typeface="Amazon Ember Display" panose="020F0603020204020204" pitchFamily="34" charset="0"/>
              </a:defRPr>
            </a:lvl1pPr>
          </a:lstStyle>
          <a:p>
            <a:endParaRPr lang="en-US" dirty="0"/>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370366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539262" y="917577"/>
            <a:ext cx="10972800" cy="535531"/>
          </a:xfrm>
          <a:prstGeom prst="rect">
            <a:avLst/>
          </a:prstGeom>
        </p:spPr>
        <p:txBody>
          <a:bodyPr anchor="t" anchorCtr="0">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Picture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714501"/>
            <a:ext cx="5372100" cy="4495798"/>
          </a:xfrm>
        </p:spPr>
        <p:txBody>
          <a:bodyPr>
            <a:noAutofit/>
          </a:bodyPr>
          <a:lstStyle>
            <a:lvl1pPr marL="0" indent="0">
              <a:buNone/>
              <a:defRPr sz="2400" b="0" i="0">
                <a:latin typeface="Amazon Ember Display" panose="020F0603020204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598" y="1714501"/>
            <a:ext cx="5372101" cy="313932"/>
          </a:xfrm>
        </p:spPr>
        <p:txBody>
          <a:bodyPr/>
          <a:lstStyle>
            <a:lvl1pPr marL="0" indent="0">
              <a:buNone/>
              <a:defRPr sz="1600" b="0" i="0">
                <a:latin typeface="Amazon Ember Display" panose="020F06030202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5" name="Date Placeholder 4">
            <a:extLst>
              <a:ext uri="{FF2B5EF4-FFF2-40B4-BE49-F238E27FC236}">
                <a16:creationId xmlns:a16="http://schemas.microsoft.com/office/drawing/2014/main" id="{9CAB3B1C-D783-464F-B951-6F802A18E624}"/>
              </a:ext>
            </a:extLst>
          </p:cNvPr>
          <p:cNvSpPr>
            <a:spLocks noGrp="1"/>
          </p:cNvSpPr>
          <p:nvPr>
            <p:ph type="dt" sz="half" idx="10"/>
          </p:nvPr>
        </p:nvSpPr>
        <p:spPr/>
        <p:txBody>
          <a:bodyPr/>
          <a:lstStyle>
            <a:lvl1pPr>
              <a:defRPr b="0" i="0">
                <a:latin typeface="Amazon Ember Display" panose="020F0603020204020204" pitchFamily="34" charset="0"/>
              </a:defRPr>
            </a:lvl1pPr>
          </a:lstStyle>
          <a:p>
            <a:fld id="{96301397-8FE7-FB4B-82EE-58C288712F6D}" type="datetime1">
              <a:rPr lang="en-US" smtClean="0"/>
              <a:pPr/>
              <a:t>10/23/25</a:t>
            </a:fld>
            <a:endParaRPr lang="en-US" dirty="0"/>
          </a:p>
        </p:txBody>
      </p:sp>
      <p:sp>
        <p:nvSpPr>
          <p:cNvPr id="6" name="Footer Placeholder 5">
            <a:extLst>
              <a:ext uri="{FF2B5EF4-FFF2-40B4-BE49-F238E27FC236}">
                <a16:creationId xmlns:a16="http://schemas.microsoft.com/office/drawing/2014/main" id="{ECB0C078-A6D5-4C61-A732-EC72F4B2E54F}"/>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82962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b="0" i="0">
                <a:latin typeface="Amazon Ember Display" panose="020F0603020204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106976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a:xfrm>
            <a:off x="539262" y="914401"/>
            <a:ext cx="10972800" cy="5355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lvl1pPr>
              <a:defRPr b="0" i="0">
                <a:latin typeface="Amazon Ember Display" panose="020F0603020204020204" pitchFamily="34" charset="0"/>
              </a:defRPr>
            </a:lvl1pPr>
          </a:lstStyle>
          <a:p>
            <a:fld id="{C3A8789C-A0D1-A74F-A15D-501FE221905E}" type="datetime1">
              <a:rPr lang="en-US" smtClean="0"/>
              <a:pPr/>
              <a:t>10/23/25</a:t>
            </a:fld>
            <a:endParaRPr lang="en-US" dirty="0"/>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9628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539262" y="914401"/>
            <a:ext cx="10972800" cy="5355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2342180"/>
          </a:xfrm>
        </p:spPr>
        <p:txBody>
          <a:bodyPr/>
          <a:lstStyle>
            <a:lvl1pPr marL="342900" indent="-342900">
              <a:buFont typeface="Arial" panose="020B0604020202020204" pitchFamily="34" charset="0"/>
              <a:buChar char="•"/>
              <a:defRPr sz="2400" b="0" i="0">
                <a:latin typeface="Amazon Ember Display" panose="020F0603020204020204" pitchFamily="34" charset="0"/>
              </a:defRPr>
            </a:lvl1pPr>
            <a:lvl2pPr marL="628650" indent="-342900">
              <a:buFont typeface="Arial" panose="020B0604020202020204" pitchFamily="34" charset="0"/>
              <a:buChar char="•"/>
              <a:defRPr sz="2000" b="0" i="0">
                <a:latin typeface="Amazon Ember Display" panose="020F0603020204020204" pitchFamily="34" charset="0"/>
              </a:defRPr>
            </a:lvl2pPr>
            <a:lvl3pPr marL="914400" indent="-285750">
              <a:buFont typeface="Arial" panose="020B0604020202020204" pitchFamily="34" charset="0"/>
              <a:buChar char="•"/>
              <a:defRPr sz="1800" b="0" i="0">
                <a:latin typeface="Amazon Ember Display" panose="020F0603020204020204" pitchFamily="34" charset="0"/>
              </a:defRPr>
            </a:lvl3pPr>
            <a:lvl4pPr marL="1144588" indent="-285750">
              <a:buFont typeface="Arial" panose="020B0604020202020204" pitchFamily="34" charset="0"/>
              <a:buChar char="•"/>
              <a:defRPr sz="1600" b="0" i="0">
                <a:latin typeface="Amazon Ember Display" panose="020F0603020204020204" pitchFamily="34" charset="0"/>
              </a:defRPr>
            </a:lvl4pPr>
            <a:lvl5pPr marL="1316038" indent="-285750">
              <a:buFont typeface="Arial" panose="020B0604020202020204" pitchFamily="34" charset="0"/>
              <a:buChar char="•"/>
              <a:defRPr sz="1600"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2342180"/>
          </a:xfrm>
        </p:spPr>
        <p:txBody>
          <a:bodyPr/>
          <a:lstStyle>
            <a:lvl1pPr marL="342900" indent="-342900">
              <a:buFont typeface="Arial" panose="020B0604020202020204" pitchFamily="34" charset="0"/>
              <a:buChar char="•"/>
              <a:defRPr sz="2400" b="0" i="0">
                <a:latin typeface="Amazon Ember Display" panose="020F0603020204020204" pitchFamily="34" charset="0"/>
              </a:defRPr>
            </a:lvl1pPr>
            <a:lvl2pPr marL="628650" indent="-342900">
              <a:buFont typeface="Arial" panose="020B0604020202020204" pitchFamily="34" charset="0"/>
              <a:buChar char="•"/>
              <a:defRPr sz="2000" b="0" i="0">
                <a:latin typeface="Amazon Ember Display" panose="020F0603020204020204" pitchFamily="34" charset="0"/>
              </a:defRPr>
            </a:lvl2pPr>
            <a:lvl3pPr marL="914400" indent="-285750">
              <a:buFont typeface="Arial" panose="020B0604020202020204" pitchFamily="34" charset="0"/>
              <a:buChar char="•"/>
              <a:defRPr sz="1800" b="0" i="0">
                <a:latin typeface="Amazon Ember Display" panose="020F0603020204020204" pitchFamily="34" charset="0"/>
              </a:defRPr>
            </a:lvl3pPr>
            <a:lvl4pPr marL="1144588" indent="-285750">
              <a:buFont typeface="Arial" panose="020B0604020202020204" pitchFamily="34" charset="0"/>
              <a:buChar char="•"/>
              <a:defRPr sz="1600" b="0" i="0">
                <a:latin typeface="Amazon Ember Display" panose="020F0603020204020204" pitchFamily="34" charset="0"/>
              </a:defRPr>
            </a:lvl4pPr>
            <a:lvl5pPr marL="1316038" indent="-285750">
              <a:buFont typeface="Arial" panose="020B0604020202020204" pitchFamily="34" charset="0"/>
              <a:buChar char="•"/>
              <a:defRPr sz="1600"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3285F99-D5A6-480F-A674-A76B9194560B}"/>
              </a:ext>
            </a:extLst>
          </p:cNvPr>
          <p:cNvSpPr>
            <a:spLocks noGrp="1"/>
          </p:cNvSpPr>
          <p:nvPr>
            <p:ph type="dt" sz="half" idx="10"/>
          </p:nvPr>
        </p:nvSpPr>
        <p:spPr/>
        <p:txBody>
          <a:bodyPr/>
          <a:lstStyle>
            <a:lvl1pPr>
              <a:defRPr b="0" i="0">
                <a:latin typeface="Amazon Ember Display" panose="020F0603020204020204" pitchFamily="34" charset="0"/>
              </a:defRPr>
            </a:lvl1pPr>
          </a:lstStyle>
          <a:p>
            <a:fld id="{9C031CC3-E800-D94E-ACE2-59E99B1146F6}" type="datetime1">
              <a:rPr lang="en-US" smtClean="0"/>
              <a:pPr/>
              <a:t>10/23/25</a:t>
            </a:fld>
            <a:endParaRPr lang="en-US" dirty="0"/>
          </a:p>
        </p:txBody>
      </p:sp>
      <p:sp>
        <p:nvSpPr>
          <p:cNvPr id="6" name="Footer Placeholder 5">
            <a:extLst>
              <a:ext uri="{FF2B5EF4-FFF2-40B4-BE49-F238E27FC236}">
                <a16:creationId xmlns:a16="http://schemas.microsoft.com/office/drawing/2014/main" id="{A46AC62E-3DD2-43DB-9AAA-009DDB88F8DD}"/>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61762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539262" y="914401"/>
            <a:ext cx="10972800" cy="5355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0"/>
            <a:ext cx="5248274" cy="2317558"/>
          </a:xfrm>
        </p:spPr>
        <p:txBody>
          <a:bodyPr/>
          <a:lstStyle>
            <a:lvl1pPr marL="0" indent="0">
              <a:spcAft>
                <a:spcPts val="1800"/>
              </a:spcAft>
              <a:buNone/>
              <a:defRPr sz="2400" b="0" i="0">
                <a:latin typeface="Amazon Ember Display" panose="020F0603020204020204" pitchFamily="34" charset="0"/>
              </a:defRPr>
            </a:lvl1pPr>
            <a:lvl2pPr marL="285750" indent="0">
              <a:spcAft>
                <a:spcPts val="1800"/>
              </a:spcAft>
              <a:buNone/>
              <a:defRPr sz="2000" b="0" i="0">
                <a:latin typeface="Amazon Ember Display" panose="020F0603020204020204" pitchFamily="34" charset="0"/>
              </a:defRPr>
            </a:lvl2pPr>
            <a:lvl3pPr marL="628650" indent="0">
              <a:spcAft>
                <a:spcPts val="1800"/>
              </a:spcAft>
              <a:buNone/>
              <a:defRPr sz="1800" b="0" i="0">
                <a:latin typeface="Amazon Ember Display" panose="020F0603020204020204" pitchFamily="34" charset="0"/>
              </a:defRPr>
            </a:lvl3pPr>
            <a:lvl4pPr marL="914400" indent="0">
              <a:spcAft>
                <a:spcPts val="1800"/>
              </a:spcAft>
              <a:buNone/>
              <a:defRPr sz="1600" b="0" i="0">
                <a:latin typeface="Amazon Ember Display" panose="020F0603020204020204" pitchFamily="34" charset="0"/>
              </a:defRPr>
            </a:lvl4pPr>
            <a:lvl5pPr marL="1143000" indent="0">
              <a:spcAft>
                <a:spcPts val="1800"/>
              </a:spcAft>
              <a:buNone/>
              <a:defRPr sz="1600"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598"/>
            <a:ext cx="5248276" cy="2317558"/>
          </a:xfrm>
        </p:spPr>
        <p:txBody>
          <a:bodyPr/>
          <a:lstStyle>
            <a:lvl1pPr marL="0" indent="0">
              <a:spcAft>
                <a:spcPts val="1800"/>
              </a:spcAft>
              <a:buNone/>
              <a:defRPr sz="2400" b="0" i="0">
                <a:latin typeface="Amazon Ember Display" panose="020F0603020204020204" pitchFamily="34" charset="0"/>
              </a:defRPr>
            </a:lvl1pPr>
            <a:lvl2pPr marL="285750" indent="0">
              <a:spcAft>
                <a:spcPts val="1800"/>
              </a:spcAft>
              <a:buNone/>
              <a:defRPr sz="2000" b="0" i="0">
                <a:latin typeface="Amazon Ember Display" panose="020F0603020204020204" pitchFamily="34" charset="0"/>
              </a:defRPr>
            </a:lvl2pPr>
            <a:lvl3pPr marL="628650" indent="0">
              <a:spcAft>
                <a:spcPts val="1800"/>
              </a:spcAft>
              <a:buNone/>
              <a:defRPr sz="1800" b="0" i="0">
                <a:latin typeface="Amazon Ember Display" panose="020F0603020204020204" pitchFamily="34" charset="0"/>
              </a:defRPr>
            </a:lvl3pPr>
            <a:lvl4pPr marL="914400" indent="0">
              <a:spcAft>
                <a:spcPts val="1800"/>
              </a:spcAft>
              <a:buNone/>
              <a:defRPr sz="1600" b="0" i="0">
                <a:latin typeface="Amazon Ember Display" panose="020F0603020204020204" pitchFamily="34" charset="0"/>
              </a:defRPr>
            </a:lvl4pPr>
            <a:lvl5pPr marL="1143000" indent="0">
              <a:spcAft>
                <a:spcPts val="1800"/>
              </a:spcAft>
              <a:buNone/>
              <a:defRPr sz="1600"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19125" y="1455968"/>
            <a:ext cx="10972800" cy="341632"/>
          </a:xfrm>
        </p:spPr>
        <p:txBody>
          <a:bodyPr/>
          <a:lstStyle>
            <a:lvl1pPr marL="0" indent="0">
              <a:buNone/>
              <a:defRPr lang="en-US" sz="1800" b="0" i="0" kern="1200" cap="none" spc="0" baseline="0" dirty="0">
                <a:solidFill>
                  <a:schemeClr val="tx2"/>
                </a:solidFill>
                <a:latin typeface="Amazon Ember Display" panose="020F0603020204020204" pitchFamily="34" charset="0"/>
                <a:ea typeface="+mn-ea"/>
                <a:cs typeface="+mn-cs"/>
              </a:defRPr>
            </a:lvl1pPr>
          </a:lstStyle>
          <a:p>
            <a:pPr marL="0" lvl="0" indent="0" algn="l" defTabSz="914400" rtl="0" eaLnBrk="1" latinLnBrk="0" hangingPunct="1">
              <a:lnSpc>
                <a:spcPct val="90000"/>
              </a:lnSpc>
              <a:spcBef>
                <a:spcPts val="0"/>
              </a:spcBef>
              <a:spcAft>
                <a:spcPts val="1200"/>
              </a:spcAft>
              <a:buSzPct val="90000"/>
              <a:buFont typeface="Arial" panose="020B0604020202020204" pitchFamily="34" charset="0"/>
              <a:buNone/>
            </a:pPr>
            <a:r>
              <a:rPr lang="en-US" dirty="0"/>
              <a:t>Enter subtitle</a:t>
            </a:r>
          </a:p>
        </p:txBody>
      </p:sp>
      <p:sp>
        <p:nvSpPr>
          <p:cNvPr id="6" name="Date Placeholder 5">
            <a:extLst>
              <a:ext uri="{FF2B5EF4-FFF2-40B4-BE49-F238E27FC236}">
                <a16:creationId xmlns:a16="http://schemas.microsoft.com/office/drawing/2014/main" id="{B7882DCB-3FBB-4107-96D9-358054987DA9}"/>
              </a:ext>
            </a:extLst>
          </p:cNvPr>
          <p:cNvSpPr>
            <a:spLocks noGrp="1"/>
          </p:cNvSpPr>
          <p:nvPr>
            <p:ph type="dt" sz="half" idx="11"/>
          </p:nvPr>
        </p:nvSpPr>
        <p:spPr/>
        <p:txBody>
          <a:bodyPr/>
          <a:lstStyle>
            <a:lvl1pPr>
              <a:defRPr b="0" i="0">
                <a:latin typeface="Amazon Ember Display" panose="020F0603020204020204" pitchFamily="34" charset="0"/>
              </a:defRPr>
            </a:lvl1pPr>
          </a:lstStyle>
          <a:p>
            <a:fld id="{344B5C68-7AAF-714C-BA5C-79EE2A2BF521}" type="datetime1">
              <a:rPr lang="en-US" smtClean="0"/>
              <a:pPr/>
              <a:t>10/23/25</a:t>
            </a:fld>
            <a:endParaRPr lang="en-US" dirty="0"/>
          </a:p>
        </p:txBody>
      </p:sp>
      <p:sp>
        <p:nvSpPr>
          <p:cNvPr id="7" name="Footer Placeholder 6">
            <a:extLst>
              <a:ext uri="{FF2B5EF4-FFF2-40B4-BE49-F238E27FC236}">
                <a16:creationId xmlns:a16="http://schemas.microsoft.com/office/drawing/2014/main" id="{DE50B923-C7E4-4160-8DCE-6199F6C430EF}"/>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98549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userDrawn="1">
          <p15:clr>
            <a:srgbClr val="9FCC3B"/>
          </p15:clr>
        </p15:guide>
        <p15:guide id="3" orient="horz" pos="1128" userDrawn="1">
          <p15:clr>
            <a:srgbClr val="9FCC3B"/>
          </p15:clr>
        </p15:guide>
        <p15:guide id="4" orient="horz" pos="1344"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539262" y="914401"/>
            <a:ext cx="10972800" cy="5355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1"/>
            <a:ext cx="5248274" cy="2342180"/>
          </a:xfrm>
        </p:spPr>
        <p:txBody>
          <a:bodyPr/>
          <a:lstStyle>
            <a:lvl1pPr marL="342900" indent="-342900">
              <a:buFont typeface="Arial" panose="020B0604020202020204" pitchFamily="34" charset="0"/>
              <a:buChar char="•"/>
              <a:defRPr sz="2400" b="0" i="0">
                <a:latin typeface="Amazon Ember Display" panose="020F0603020204020204" pitchFamily="34" charset="0"/>
              </a:defRPr>
            </a:lvl1pPr>
            <a:lvl2pPr marL="628650" indent="-342900">
              <a:buFont typeface="Arial" panose="020B0604020202020204" pitchFamily="34" charset="0"/>
              <a:buChar char="•"/>
              <a:defRPr sz="2000" b="0" i="0">
                <a:latin typeface="Amazon Ember Display" panose="020F0603020204020204" pitchFamily="34" charset="0"/>
              </a:defRPr>
            </a:lvl2pPr>
            <a:lvl3pPr marL="914400" indent="-285750">
              <a:buFont typeface="Arial" panose="020B0604020202020204" pitchFamily="34" charset="0"/>
              <a:buChar char="•"/>
              <a:defRPr sz="1800" b="0" i="0">
                <a:latin typeface="Amazon Ember Display" panose="020F0603020204020204" pitchFamily="34" charset="0"/>
              </a:defRPr>
            </a:lvl3pPr>
            <a:lvl4pPr marL="1144588" indent="-285750">
              <a:buFont typeface="Arial" panose="020B0604020202020204" pitchFamily="34" charset="0"/>
              <a:buChar char="•"/>
              <a:defRPr sz="1600" b="0" i="0">
                <a:latin typeface="Amazon Ember Display" panose="020F0603020204020204" pitchFamily="34" charset="0"/>
              </a:defRPr>
            </a:lvl4pPr>
            <a:lvl5pPr marL="1316038" indent="-285750">
              <a:buFont typeface="Arial" panose="020B0604020202020204" pitchFamily="34" charset="0"/>
              <a:buChar char="•"/>
              <a:defRPr sz="1600"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600"/>
            <a:ext cx="5248276" cy="2342180"/>
          </a:xfrm>
        </p:spPr>
        <p:txBody>
          <a:bodyPr/>
          <a:lstStyle>
            <a:lvl1pPr marL="342900" indent="-342900">
              <a:buFont typeface="Arial" panose="020B0604020202020204" pitchFamily="34" charset="0"/>
              <a:buChar char="•"/>
              <a:defRPr sz="2400" b="0" i="0">
                <a:latin typeface="Amazon Ember Display" panose="020F0603020204020204" pitchFamily="34" charset="0"/>
              </a:defRPr>
            </a:lvl1pPr>
            <a:lvl2pPr marL="628650" indent="-342900">
              <a:buFont typeface="Arial" panose="020B0604020202020204" pitchFamily="34" charset="0"/>
              <a:buChar char="•"/>
              <a:defRPr sz="2000" b="0" i="0">
                <a:latin typeface="Amazon Ember Display" panose="020F0603020204020204" pitchFamily="34" charset="0"/>
              </a:defRPr>
            </a:lvl2pPr>
            <a:lvl3pPr marL="914400" indent="-285750">
              <a:buFont typeface="Arial" panose="020B0604020202020204" pitchFamily="34" charset="0"/>
              <a:buChar char="•"/>
              <a:defRPr sz="1800" b="0" i="0">
                <a:latin typeface="Amazon Ember Display" panose="020F0603020204020204" pitchFamily="34" charset="0"/>
              </a:defRPr>
            </a:lvl3pPr>
            <a:lvl4pPr marL="1144588" indent="-285750">
              <a:buFont typeface="Arial" panose="020B0604020202020204" pitchFamily="34" charset="0"/>
              <a:buChar char="•"/>
              <a:defRPr sz="1600" b="0" i="0">
                <a:latin typeface="Amazon Ember Display" panose="020F0603020204020204" pitchFamily="34" charset="0"/>
              </a:defRPr>
            </a:lvl4pPr>
            <a:lvl5pPr marL="1316038" indent="-285750">
              <a:buFont typeface="Arial" panose="020B0604020202020204" pitchFamily="34" charset="0"/>
              <a:buChar char="•"/>
              <a:defRPr sz="1600"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19125" y="1455968"/>
            <a:ext cx="10972800" cy="341632"/>
          </a:xfrm>
        </p:spPr>
        <p:txBody>
          <a:bodyPr/>
          <a:lstStyle>
            <a:lvl1pPr marL="0" indent="0">
              <a:buNone/>
              <a:defRPr lang="en-US" sz="1800" b="0" i="0" kern="1200" cap="none" spc="0" baseline="0" dirty="0">
                <a:solidFill>
                  <a:schemeClr val="tx2"/>
                </a:solidFill>
                <a:latin typeface="Amazon Ember Display" panose="020F0603020204020204" pitchFamily="34" charset="0"/>
                <a:ea typeface="+mn-ea"/>
                <a:cs typeface="+mn-cs"/>
              </a:defRPr>
            </a:lvl1pPr>
          </a:lstStyle>
          <a:p>
            <a:pPr marL="0" lvl="0" indent="0" algn="l" defTabSz="914400" rtl="0" eaLnBrk="1" latinLnBrk="0" hangingPunct="1">
              <a:lnSpc>
                <a:spcPct val="90000"/>
              </a:lnSpc>
              <a:spcBef>
                <a:spcPts val="0"/>
              </a:spcBef>
              <a:spcAft>
                <a:spcPts val="1200"/>
              </a:spcAft>
              <a:buSzPct val="90000"/>
              <a:buFont typeface="Arial" panose="020B0604020202020204" pitchFamily="34" charset="0"/>
              <a:buNone/>
            </a:pPr>
            <a:r>
              <a:rPr lang="en-US" dirty="0"/>
              <a:t>Enter subtitle</a:t>
            </a:r>
          </a:p>
        </p:txBody>
      </p:sp>
      <p:sp>
        <p:nvSpPr>
          <p:cNvPr id="6" name="Date Placeholder 5">
            <a:extLst>
              <a:ext uri="{FF2B5EF4-FFF2-40B4-BE49-F238E27FC236}">
                <a16:creationId xmlns:a16="http://schemas.microsoft.com/office/drawing/2014/main" id="{CFEA9DE9-1720-43CB-BEB4-4A471EA86C1F}"/>
              </a:ext>
            </a:extLst>
          </p:cNvPr>
          <p:cNvSpPr>
            <a:spLocks noGrp="1"/>
          </p:cNvSpPr>
          <p:nvPr>
            <p:ph type="dt" sz="half" idx="11"/>
          </p:nvPr>
        </p:nvSpPr>
        <p:spPr/>
        <p:txBody>
          <a:bodyPr/>
          <a:lstStyle>
            <a:lvl1pPr>
              <a:defRPr b="0" i="0">
                <a:latin typeface="Amazon Ember Display" panose="020F0603020204020204" pitchFamily="34" charset="0"/>
              </a:defRPr>
            </a:lvl1pPr>
          </a:lstStyle>
          <a:p>
            <a:fld id="{122D055C-F955-814B-8E36-6633B2B2BF72}" type="datetime1">
              <a:rPr lang="en-US" smtClean="0"/>
              <a:pPr/>
              <a:t>10/23/25</a:t>
            </a:fld>
            <a:endParaRPr lang="en-US" dirty="0"/>
          </a:p>
        </p:txBody>
      </p:sp>
      <p:sp>
        <p:nvSpPr>
          <p:cNvPr id="7" name="Footer Placeholder 6">
            <a:extLst>
              <a:ext uri="{FF2B5EF4-FFF2-40B4-BE49-F238E27FC236}">
                <a16:creationId xmlns:a16="http://schemas.microsoft.com/office/drawing/2014/main" id="{C644196F-CE34-473D-A802-821F7968F214}"/>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92114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userDrawn="1">
          <p15:clr>
            <a:srgbClr val="9FCC3B"/>
          </p15:clr>
        </p15:guide>
        <p15:guide id="3" orient="horz" pos="1128" userDrawn="1">
          <p15:clr>
            <a:srgbClr val="9FCC3B"/>
          </p15:clr>
        </p15:guide>
        <p15:guide id="4" orient="horz" pos="1344"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C826B4EB-F6CC-4C37-3CA9-1BCB13DA1DF9}"/>
              </a:ext>
            </a:extLst>
          </p:cNvPr>
          <p:cNvSpPr/>
          <p:nvPr userDrawn="1"/>
        </p:nvSpPr>
        <p:spPr>
          <a:xfrm>
            <a:off x="512956" y="512957"/>
            <a:ext cx="11159444" cy="5697344"/>
          </a:xfrm>
          <a:prstGeom prst="roundRect">
            <a:avLst>
              <a:gd name="adj" fmla="val 1733"/>
            </a:avLst>
          </a:prstGeom>
          <a:solidFill>
            <a:srgbClr val="EBFFCC"/>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0" i="0" dirty="0" err="1">
              <a:solidFill>
                <a:schemeClr val="tx1"/>
              </a:solidFill>
              <a:latin typeface="Amazon Ember Display" panose="020F0603020204020204" pitchFamily="34" charset="0"/>
            </a:endParaRPr>
          </a:p>
        </p:txBody>
      </p:sp>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1540082" y="1975199"/>
            <a:ext cx="8067261" cy="1920526"/>
          </a:xfrm>
          <a:prstGeom prst="rect">
            <a:avLst/>
          </a:prstGeom>
        </p:spPr>
        <p:txBody>
          <a:bodyPr lIns="91440" rIns="0" anchor="b" anchorCtr="0"/>
          <a:lstStyle>
            <a:lvl1pPr>
              <a:defRPr sz="4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quote here. Reposition quote mark graphics to frame the quote.</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1540082" y="4127500"/>
            <a:ext cx="8067261" cy="369332"/>
          </a:xfrm>
        </p:spPr>
        <p:txBody>
          <a:bodyPr/>
          <a:lstStyle>
            <a:lvl1pPr marL="0" indent="0">
              <a:spcAft>
                <a:spcPts val="0"/>
              </a:spcAft>
              <a:buNone/>
              <a:defRPr sz="2000" b="0" i="0">
                <a:latin typeface="Amazon Ember Display" panose="020F0603020204020204" pitchFamily="34" charset="0"/>
              </a:defRPr>
            </a:lvl1pPr>
          </a:lstStyle>
          <a:p>
            <a:pPr lvl="0"/>
            <a:r>
              <a:rPr lang="en-US" dirty="0"/>
              <a:t>Quoted person’s name</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lvl1pPr>
              <a:defRPr b="0" i="0">
                <a:latin typeface="Amazon Ember Display" panose="020F0603020204020204" pitchFamily="34" charset="0"/>
              </a:defRPr>
            </a:lvl1pPr>
          </a:lstStyle>
          <a:p>
            <a:fld id="{82BEA218-CD6F-B44E-B26C-C64BF244E0F0}" type="datetime1">
              <a:rPr lang="en-US" smtClean="0"/>
              <a:pPr/>
              <a:t>10/23/25</a:t>
            </a:fld>
            <a:endParaRPr lang="en-US" dirty="0"/>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Text Placeholder 10">
            <a:extLst>
              <a:ext uri="{FF2B5EF4-FFF2-40B4-BE49-F238E27FC236}">
                <a16:creationId xmlns:a16="http://schemas.microsoft.com/office/drawing/2014/main" id="{3442E0A2-8098-1B6F-94F7-A9E27EC775EE}"/>
              </a:ext>
            </a:extLst>
          </p:cNvPr>
          <p:cNvSpPr>
            <a:spLocks noGrp="1"/>
          </p:cNvSpPr>
          <p:nvPr>
            <p:ph type="body" sz="quarter" idx="16" hasCustomPrompt="1"/>
          </p:nvPr>
        </p:nvSpPr>
        <p:spPr>
          <a:xfrm>
            <a:off x="1540082" y="4496832"/>
            <a:ext cx="8067261" cy="313932"/>
          </a:xfrm>
        </p:spPr>
        <p:txBody>
          <a:bodyPr/>
          <a:lstStyle>
            <a:lvl1pPr marL="0" indent="0">
              <a:buNone/>
              <a:defRPr sz="1600" b="0" i="0">
                <a:latin typeface="Amazon Ember Display" panose="020F0603020204020204" pitchFamily="34" charset="0"/>
              </a:defRPr>
            </a:lvl1pPr>
          </a:lstStyle>
          <a:p>
            <a:pPr lvl="0"/>
            <a:r>
              <a:rPr lang="en-US" dirty="0"/>
              <a:t>Quoted person’s affiliation</a:t>
            </a:r>
          </a:p>
        </p:txBody>
      </p:sp>
      <p:pic>
        <p:nvPicPr>
          <p:cNvPr id="12" name="Picture 11">
            <a:extLst>
              <a:ext uri="{FF2B5EF4-FFF2-40B4-BE49-F238E27FC236}">
                <a16:creationId xmlns:a16="http://schemas.microsoft.com/office/drawing/2014/main" id="{B061DE8E-6B1F-49ED-9610-31027D9B77D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65928" y="1942480"/>
            <a:ext cx="398998" cy="338710"/>
          </a:xfrm>
          <a:prstGeom prst="rect">
            <a:avLst/>
          </a:prstGeom>
        </p:spPr>
      </p:pic>
    </p:spTree>
    <p:extLst>
      <p:ext uri="{BB962C8B-B14F-4D97-AF65-F5344CB8AC3E}">
        <p14:creationId xmlns:p14="http://schemas.microsoft.com/office/powerpoint/2010/main" val="20087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userDrawn="1">
          <p15:clr>
            <a:srgbClr val="FBAE40"/>
          </p15:clr>
        </p15:guide>
        <p15:guide id="2" orient="horz" pos="2592"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 Gradient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B6475A-312A-4920-A448-D3119241BF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1540082" y="1975199"/>
            <a:ext cx="8067261" cy="1920526"/>
          </a:xfrm>
          <a:prstGeom prst="rect">
            <a:avLst/>
          </a:prstGeom>
        </p:spPr>
        <p:txBody>
          <a:bodyPr lIns="91440" anchor="b" anchorCtr="0"/>
          <a:lstStyle>
            <a:lvl1pPr>
              <a:defRPr sz="4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quote here. Reposition quote mark graphics to frame the quote.</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1540082" y="4127500"/>
            <a:ext cx="8067261" cy="369332"/>
          </a:xfrm>
        </p:spPr>
        <p:txBody>
          <a:bodyPr/>
          <a:lstStyle>
            <a:lvl1pPr marL="0" indent="0">
              <a:spcAft>
                <a:spcPts val="0"/>
              </a:spcAft>
              <a:buNone/>
              <a:defRPr sz="2000" b="0" i="0">
                <a:latin typeface="Amazon Ember Display" panose="020F0603020204020204" pitchFamily="34" charset="0"/>
              </a:defRPr>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1540082" y="4496832"/>
            <a:ext cx="8067261" cy="313932"/>
          </a:xfrm>
        </p:spPr>
        <p:txBody>
          <a:bodyPr/>
          <a:lstStyle>
            <a:lvl1pPr marL="0" indent="0">
              <a:buNone/>
              <a:defRPr sz="1600" b="0" i="0">
                <a:latin typeface="Amazon Ember Display" panose="020F0603020204020204" pitchFamily="34" charset="0"/>
              </a:defRPr>
            </a:lvl1pPr>
          </a:lstStyle>
          <a:p>
            <a:pPr lvl="0"/>
            <a:r>
              <a:rPr lang="en-US" dirty="0"/>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lvl1pPr>
              <a:defRPr b="0" i="0">
                <a:latin typeface="Amazon Ember Display" panose="020F0603020204020204" pitchFamily="34" charset="0"/>
              </a:defRPr>
            </a:lvl1pPr>
          </a:lstStyle>
          <a:p>
            <a:fld id="{82BEA218-CD6F-B44E-B26C-C64BF244E0F0}" type="datetime1">
              <a:rPr lang="en-US" smtClean="0"/>
              <a:pPr/>
              <a:t>10/23/25</a:t>
            </a:fld>
            <a:endParaRPr lang="en-US" dirty="0"/>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2" name="TextBox 11">
            <a:extLst>
              <a:ext uri="{FF2B5EF4-FFF2-40B4-BE49-F238E27FC236}">
                <a16:creationId xmlns:a16="http://schemas.microsoft.com/office/drawing/2014/main" id="{6A9F35CF-0293-AD03-12BE-0AD2771A7530}"/>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13" name="Picture 12">
            <a:extLst>
              <a:ext uri="{FF2B5EF4-FFF2-40B4-BE49-F238E27FC236}">
                <a16:creationId xmlns:a16="http://schemas.microsoft.com/office/drawing/2014/main" id="{15E86E16-D3C5-9BCB-7BE2-1CA4299DCF6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pic>
        <p:nvPicPr>
          <p:cNvPr id="17" name="Picture 16">
            <a:extLst>
              <a:ext uri="{FF2B5EF4-FFF2-40B4-BE49-F238E27FC236}">
                <a16:creationId xmlns:a16="http://schemas.microsoft.com/office/drawing/2014/main" id="{B925287C-25B0-64C0-57CE-B3ACA784D0F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65928" y="1942480"/>
            <a:ext cx="398998" cy="338710"/>
          </a:xfrm>
          <a:prstGeom prst="rect">
            <a:avLst/>
          </a:prstGeom>
        </p:spPr>
      </p:pic>
    </p:spTree>
    <p:extLst>
      <p:ext uri="{BB962C8B-B14F-4D97-AF65-F5344CB8AC3E}">
        <p14:creationId xmlns:p14="http://schemas.microsoft.com/office/powerpoint/2010/main" val="196071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userDrawn="1">
          <p15:clr>
            <a:srgbClr val="FBAE40"/>
          </p15:clr>
        </p15:guide>
        <p15:guide id="2" orient="horz" pos="2592"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Gradien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BC6D9BD-DEEA-4A7B-C871-4536799F034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1540082" y="1975199"/>
            <a:ext cx="8067261" cy="1920526"/>
          </a:xfrm>
          <a:prstGeom prst="rect">
            <a:avLst/>
          </a:prstGeom>
        </p:spPr>
        <p:txBody>
          <a:bodyPr lIns="91440" anchor="b" anchorCtr="0"/>
          <a:lstStyle>
            <a:lvl1pPr>
              <a:defRPr sz="4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quote here. Reposition quote mark graphics to frame the quote.</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1540082" y="4127500"/>
            <a:ext cx="8067261" cy="369332"/>
          </a:xfrm>
        </p:spPr>
        <p:txBody>
          <a:bodyPr/>
          <a:lstStyle>
            <a:lvl1pPr marL="0" indent="0">
              <a:spcAft>
                <a:spcPts val="0"/>
              </a:spcAft>
              <a:buNone/>
              <a:defRPr sz="2000" b="0" i="0">
                <a:latin typeface="Amazon Ember Display" panose="020F0603020204020204" pitchFamily="34" charset="0"/>
              </a:defRPr>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1540082" y="4496832"/>
            <a:ext cx="8067261" cy="313932"/>
          </a:xfrm>
        </p:spPr>
        <p:txBody>
          <a:bodyPr/>
          <a:lstStyle>
            <a:lvl1pPr marL="0" indent="0">
              <a:buNone/>
              <a:defRPr sz="1600" b="0" i="0">
                <a:latin typeface="Amazon Ember Display" panose="020F0603020204020204" pitchFamily="34" charset="0"/>
              </a:defRPr>
            </a:lvl1pPr>
          </a:lstStyle>
          <a:p>
            <a:pPr lvl="0"/>
            <a:r>
              <a:rPr lang="en-US" dirty="0"/>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lvl1pPr>
              <a:defRPr b="0" i="0">
                <a:latin typeface="Amazon Ember Display" panose="020F0603020204020204" pitchFamily="34" charset="0"/>
              </a:defRPr>
            </a:lvl1pPr>
          </a:lstStyle>
          <a:p>
            <a:fld id="{82BEA218-CD6F-B44E-B26C-C64BF244E0F0}" type="datetime1">
              <a:rPr lang="en-US" smtClean="0"/>
              <a:pPr/>
              <a:t>10/23/25</a:t>
            </a:fld>
            <a:endParaRPr lang="en-US" dirty="0"/>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2" name="TextBox 11">
            <a:extLst>
              <a:ext uri="{FF2B5EF4-FFF2-40B4-BE49-F238E27FC236}">
                <a16:creationId xmlns:a16="http://schemas.microsoft.com/office/drawing/2014/main" id="{59FA2AE2-2071-6FBA-C0DF-DC91D9C45E81}"/>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13" name="Picture 12">
            <a:extLst>
              <a:ext uri="{FF2B5EF4-FFF2-40B4-BE49-F238E27FC236}">
                <a16:creationId xmlns:a16="http://schemas.microsoft.com/office/drawing/2014/main" id="{40CE3C06-636B-539A-57AF-295DAA75FFA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pic>
        <p:nvPicPr>
          <p:cNvPr id="16" name="Picture 15">
            <a:extLst>
              <a:ext uri="{FF2B5EF4-FFF2-40B4-BE49-F238E27FC236}">
                <a16:creationId xmlns:a16="http://schemas.microsoft.com/office/drawing/2014/main" id="{C6B17F81-88A9-5971-99D1-BBD6A8A8BDED}"/>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65928" y="1942480"/>
            <a:ext cx="398998" cy="338710"/>
          </a:xfrm>
          <a:prstGeom prst="rect">
            <a:avLst/>
          </a:prstGeom>
        </p:spPr>
      </p:pic>
    </p:spTree>
    <p:extLst>
      <p:ext uri="{BB962C8B-B14F-4D97-AF65-F5344CB8AC3E}">
        <p14:creationId xmlns:p14="http://schemas.microsoft.com/office/powerpoint/2010/main" val="2590380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userDrawn="1">
          <p15:clr>
            <a:srgbClr val="FBAE40"/>
          </p15:clr>
        </p15:guide>
        <p15:guide id="2" orient="horz" pos="259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A">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3E1A9C0-25D4-6213-F6DE-1B604250E5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60F04AFD-CEAF-D96A-9FBC-950044545866}"/>
              </a:ext>
            </a:extLst>
          </p:cNvPr>
          <p:cNvSpPr>
            <a:spLocks noGrp="1"/>
          </p:cNvSpPr>
          <p:nvPr>
            <p:ph type="subTitle" idx="1" hasCustomPrompt="1"/>
          </p:nvPr>
        </p:nvSpPr>
        <p:spPr>
          <a:xfrm>
            <a:off x="609598" y="1918337"/>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5" name="Text Placeholder 9">
            <a:extLst>
              <a:ext uri="{FF2B5EF4-FFF2-40B4-BE49-F238E27FC236}">
                <a16:creationId xmlns:a16="http://schemas.microsoft.com/office/drawing/2014/main" id="{0187CBED-F3F8-A0AE-DBEA-EEEA1D2E7660}"/>
              </a:ext>
            </a:extLst>
          </p:cNvPr>
          <p:cNvSpPr>
            <a:spLocks noGrp="1"/>
          </p:cNvSpPr>
          <p:nvPr>
            <p:ph type="body" sz="quarter" idx="11" hasCustomPrompt="1"/>
          </p:nvPr>
        </p:nvSpPr>
        <p:spPr>
          <a:xfrm>
            <a:off x="609598" y="5261981"/>
            <a:ext cx="3797302" cy="369332"/>
          </a:xfrm>
        </p:spPr>
        <p:txBody>
          <a:bodyPr wrap="square"/>
          <a:lstStyle>
            <a:lvl1pPr marL="0" indent="0">
              <a:spcAft>
                <a:spcPts val="0"/>
              </a:spcAft>
              <a:buNone/>
              <a:defRPr sz="2000" b="0" i="0" cap="none" spc="0" baseline="0">
                <a:solidFill>
                  <a:schemeClr val="tx2"/>
                </a:solidFill>
                <a:latin typeface="Amazon Ember Display" panose="020F0603020204020204" pitchFamily="34" charset="0"/>
              </a:defRPr>
            </a:lvl1pPr>
          </a:lstStyle>
          <a:p>
            <a:pPr lvl="0"/>
            <a:r>
              <a:rPr lang="en-US" dirty="0"/>
              <a:t>Speaker name (pronouns)</a:t>
            </a:r>
          </a:p>
        </p:txBody>
      </p:sp>
      <p:sp>
        <p:nvSpPr>
          <p:cNvPr id="21" name="Rounded Rectangle 20">
            <a:extLst>
              <a:ext uri="{FF2B5EF4-FFF2-40B4-BE49-F238E27FC236}">
                <a16:creationId xmlns:a16="http://schemas.microsoft.com/office/drawing/2014/main" id="{55857500-2C8E-9211-5B61-DC83BC3450CB}"/>
              </a:ext>
            </a:extLst>
          </p:cNvPr>
          <p:cNvSpPr/>
          <p:nvPr userDrawn="1"/>
        </p:nvSpPr>
        <p:spPr>
          <a:xfrm>
            <a:off x="609598" y="304800"/>
            <a:ext cx="2993681" cy="288951"/>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0" i="0" dirty="0" err="1">
              <a:solidFill>
                <a:schemeClr val="tx1"/>
              </a:solidFill>
              <a:latin typeface="Amazon Ember Display" panose="020F0603020204020204" pitchFamily="34" charset="0"/>
            </a:endParaRPr>
          </a:p>
        </p:txBody>
      </p:sp>
      <p:sp>
        <p:nvSpPr>
          <p:cNvPr id="6" name="Text Placeholder 7">
            <a:extLst>
              <a:ext uri="{FF2B5EF4-FFF2-40B4-BE49-F238E27FC236}">
                <a16:creationId xmlns:a16="http://schemas.microsoft.com/office/drawing/2014/main" id="{17F887A3-28C2-6DE9-5807-21C410AB73B1}"/>
              </a:ext>
            </a:extLst>
          </p:cNvPr>
          <p:cNvSpPr>
            <a:spLocks noGrp="1"/>
          </p:cNvSpPr>
          <p:nvPr>
            <p:ph type="body" sz="quarter" idx="10" hasCustomPrompt="1"/>
          </p:nvPr>
        </p:nvSpPr>
        <p:spPr>
          <a:xfrm>
            <a:off x="672969" y="332014"/>
            <a:ext cx="6477002" cy="230832"/>
          </a:xfrm>
        </p:spPr>
        <p:txBody>
          <a:bodyPr wrap="square"/>
          <a:lstStyle>
            <a:lvl1pPr marL="0" indent="0">
              <a:spcAft>
                <a:spcPts val="0"/>
              </a:spcAft>
              <a:buNone/>
              <a:defRPr sz="1000" b="0" i="0" cap="all" spc="2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7" name="Text Placeholder 11">
            <a:extLst>
              <a:ext uri="{FF2B5EF4-FFF2-40B4-BE49-F238E27FC236}">
                <a16:creationId xmlns:a16="http://schemas.microsoft.com/office/drawing/2014/main" id="{BBFEBE6D-8293-FD48-7C86-4989B458ECE3}"/>
              </a:ext>
            </a:extLst>
          </p:cNvPr>
          <p:cNvSpPr>
            <a:spLocks noGrp="1"/>
          </p:cNvSpPr>
          <p:nvPr>
            <p:ph type="body" sz="quarter" idx="12" hasCustomPrompt="1"/>
          </p:nvPr>
        </p:nvSpPr>
        <p:spPr>
          <a:xfrm>
            <a:off x="609598" y="5674769"/>
            <a:ext cx="3797302" cy="535531"/>
          </a:xfrm>
        </p:spPr>
        <p:txBody>
          <a:bodyPr wrap="square"/>
          <a:lstStyle>
            <a:lvl1pPr marL="0" indent="0">
              <a:spcAft>
                <a:spcPts val="300"/>
              </a:spcAft>
              <a:buNone/>
              <a:defRPr sz="1600" b="0" i="0">
                <a:solidFill>
                  <a:schemeClr val="tx2"/>
                </a:solidFill>
                <a:latin typeface="Amazon Ember Display" panose="020F0603020204020204" pitchFamily="34" charset="0"/>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0F412FE6-3787-9446-924A-F202645A1CFC}"/>
              </a:ext>
            </a:extLst>
          </p:cNvPr>
          <p:cNvSpPr txBox="1"/>
          <p:nvPr userDrawn="1"/>
        </p:nvSpPr>
        <p:spPr>
          <a:xfrm>
            <a:off x="504476"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9" name="Picture 8">
            <a:extLst>
              <a:ext uri="{FF2B5EF4-FFF2-40B4-BE49-F238E27FC236}">
                <a16:creationId xmlns:a16="http://schemas.microsoft.com/office/drawing/2014/main" id="{B6B38457-CE92-7B1F-6614-6136E9F8F9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27228" y="5740417"/>
            <a:ext cx="783771" cy="469881"/>
          </a:xfrm>
          <a:prstGeom prst="rect">
            <a:avLst/>
          </a:prstGeom>
        </p:spPr>
      </p:pic>
      <p:sp>
        <p:nvSpPr>
          <p:cNvPr id="22" name="TextBox 21">
            <a:extLst>
              <a:ext uri="{FF2B5EF4-FFF2-40B4-BE49-F238E27FC236}">
                <a16:creationId xmlns:a16="http://schemas.microsoft.com/office/drawing/2014/main" id="{19ABE821-C29F-8323-0B26-4C07043DC762}"/>
              </a:ext>
            </a:extLst>
          </p:cNvPr>
          <p:cNvSpPr txBox="1"/>
          <p:nvPr userDrawn="1"/>
        </p:nvSpPr>
        <p:spPr>
          <a:xfrm>
            <a:off x="-135802" y="2471596"/>
            <a:ext cx="65" cy="369332"/>
          </a:xfrm>
          <a:prstGeom prst="rect">
            <a:avLst/>
          </a:prstGeom>
          <a:noFill/>
        </p:spPr>
        <p:txBody>
          <a:bodyPr wrap="none" lIns="0" rIns="0" rtlCol="0">
            <a:spAutoFit/>
          </a:bodyPr>
          <a:lstStyle/>
          <a:p>
            <a:pPr algn="l"/>
            <a:endParaRPr lang="en-US" b="0" i="0" dirty="0" err="1">
              <a:latin typeface="Amazon Ember Display" panose="020F0603020204020204" pitchFamily="34" charset="0"/>
            </a:endParaRPr>
          </a:p>
        </p:txBody>
      </p:sp>
      <p:sp>
        <p:nvSpPr>
          <p:cNvPr id="23" name="Title 1">
            <a:extLst>
              <a:ext uri="{FF2B5EF4-FFF2-40B4-BE49-F238E27FC236}">
                <a16:creationId xmlns:a16="http://schemas.microsoft.com/office/drawing/2014/main" id="{10165371-E8F4-C898-9295-C3E433A3EF22}"/>
              </a:ext>
            </a:extLst>
          </p:cNvPr>
          <p:cNvSpPr>
            <a:spLocks noGrp="1"/>
          </p:cNvSpPr>
          <p:nvPr>
            <p:ph type="ctrTitle" hasCustomPrompt="1"/>
          </p:nvPr>
        </p:nvSpPr>
        <p:spPr>
          <a:xfrm>
            <a:off x="489278" y="928262"/>
            <a:ext cx="6460999" cy="923330"/>
          </a:xfrm>
          <a:prstGeom prst="rect">
            <a:avLst/>
          </a:prstGeom>
        </p:spPr>
        <p:txBody>
          <a:bodyPr wrap="square" anchor="t" anchorCtr="0"/>
          <a:lstStyle>
            <a:lvl1pPr algn="l">
              <a:defRPr sz="6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title</a:t>
            </a:r>
          </a:p>
        </p:txBody>
      </p:sp>
    </p:spTree>
    <p:extLst>
      <p:ext uri="{BB962C8B-B14F-4D97-AF65-F5344CB8AC3E}">
        <p14:creationId xmlns:p14="http://schemas.microsoft.com/office/powerpoint/2010/main" val="3374332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Gradient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D91062C-933C-ED0F-B73C-DC245E7FAF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21" y="0"/>
            <a:ext cx="12192000" cy="6858000"/>
          </a:xfrm>
          <a:prstGeom prst="rect">
            <a:avLst/>
          </a:prstGeom>
        </p:spPr>
      </p:pic>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1540082" y="1975199"/>
            <a:ext cx="8067261" cy="1920526"/>
          </a:xfrm>
          <a:prstGeom prst="rect">
            <a:avLst/>
          </a:prstGeom>
        </p:spPr>
        <p:txBody>
          <a:bodyPr lIns="91440" anchor="b" anchorCtr="0"/>
          <a:lstStyle>
            <a:lvl1pPr>
              <a:defRPr sz="4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quote here. Reposition quote mark graphics to frame the quote.</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1540082" y="4127500"/>
            <a:ext cx="8067261" cy="369332"/>
          </a:xfrm>
        </p:spPr>
        <p:txBody>
          <a:bodyPr/>
          <a:lstStyle>
            <a:lvl1pPr marL="0" indent="0">
              <a:spcAft>
                <a:spcPts val="0"/>
              </a:spcAft>
              <a:buNone/>
              <a:defRPr sz="2000" b="0" i="0">
                <a:latin typeface="Amazon Ember Display" panose="020F0603020204020204" pitchFamily="34" charset="0"/>
              </a:defRPr>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1540082" y="4496832"/>
            <a:ext cx="8067261" cy="313932"/>
          </a:xfrm>
        </p:spPr>
        <p:txBody>
          <a:bodyPr/>
          <a:lstStyle>
            <a:lvl1pPr marL="0" indent="0">
              <a:buNone/>
              <a:defRPr sz="1600" b="0" i="0">
                <a:latin typeface="Amazon Ember Display" panose="020F0603020204020204" pitchFamily="34" charset="0"/>
              </a:defRPr>
            </a:lvl1pPr>
          </a:lstStyle>
          <a:p>
            <a:pPr lvl="0"/>
            <a:r>
              <a:rPr lang="en-US" dirty="0"/>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lvl1pPr>
              <a:defRPr b="0" i="0">
                <a:latin typeface="Amazon Ember Display" panose="020F0603020204020204" pitchFamily="34" charset="0"/>
              </a:defRPr>
            </a:lvl1pPr>
          </a:lstStyle>
          <a:p>
            <a:fld id="{82BEA218-CD6F-B44E-B26C-C64BF244E0F0}" type="datetime1">
              <a:rPr lang="en-US" smtClean="0"/>
              <a:pPr/>
              <a:t>10/23/25</a:t>
            </a:fld>
            <a:endParaRPr lang="en-US" dirty="0"/>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2" name="TextBox 11">
            <a:extLst>
              <a:ext uri="{FF2B5EF4-FFF2-40B4-BE49-F238E27FC236}">
                <a16:creationId xmlns:a16="http://schemas.microsoft.com/office/drawing/2014/main" id="{2F74E9CC-3075-EE68-DD01-BF810D0A2E59}"/>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13" name="Picture 12">
            <a:extLst>
              <a:ext uri="{FF2B5EF4-FFF2-40B4-BE49-F238E27FC236}">
                <a16:creationId xmlns:a16="http://schemas.microsoft.com/office/drawing/2014/main" id="{10573292-B887-5760-95C0-AEDAC62EB34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pic>
        <p:nvPicPr>
          <p:cNvPr id="16" name="Picture 15">
            <a:extLst>
              <a:ext uri="{FF2B5EF4-FFF2-40B4-BE49-F238E27FC236}">
                <a16:creationId xmlns:a16="http://schemas.microsoft.com/office/drawing/2014/main" id="{5B2E29BE-BB61-D337-4DBC-22CE338B0315}"/>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65928" y="1942480"/>
            <a:ext cx="398998" cy="338710"/>
          </a:xfrm>
          <a:prstGeom prst="rect">
            <a:avLst/>
          </a:prstGeom>
        </p:spPr>
      </p:pic>
    </p:spTree>
    <p:extLst>
      <p:ext uri="{BB962C8B-B14F-4D97-AF65-F5344CB8AC3E}">
        <p14:creationId xmlns:p14="http://schemas.microsoft.com/office/powerpoint/2010/main" val="855413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userDrawn="1">
          <p15:clr>
            <a:srgbClr val="FBAE40"/>
          </p15:clr>
        </p15:guide>
        <p15:guide id="2" orient="horz" pos="2592"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Header Option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D26354-B9D3-DA3A-9E84-842EA468AB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a:prstGeom prst="rect">
            <a:avLst/>
          </a:prstGeom>
        </p:spPr>
        <p:txBody>
          <a:bodyPr anchor="ctr" anchorCtr="0"/>
          <a:lstStyle>
            <a:lvl1pPr>
              <a:defRPr sz="48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lvl1pPr>
              <a:defRPr b="0" i="0">
                <a:latin typeface="Amazon Ember Display" panose="020F0603020204020204" pitchFamily="34" charset="0"/>
              </a:defRPr>
            </a:lvl1pPr>
          </a:lstStyle>
          <a:p>
            <a:fld id="{504A1AE1-7907-F24D-8677-0B8F5F67234B}" type="datetime1">
              <a:rPr lang="en-US" smtClean="0"/>
              <a:pPr/>
              <a:t>10/23/25</a:t>
            </a:fld>
            <a:endParaRPr lang="en-US" dirty="0"/>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sp>
        <p:nvSpPr>
          <p:cNvPr id="5" name="TextBox 4">
            <a:extLst>
              <a:ext uri="{FF2B5EF4-FFF2-40B4-BE49-F238E27FC236}">
                <a16:creationId xmlns:a16="http://schemas.microsoft.com/office/drawing/2014/main" id="{1BD8B1BE-F62C-9842-9FF0-A53695D03916}"/>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9" name="Picture 8">
            <a:extLst>
              <a:ext uri="{FF2B5EF4-FFF2-40B4-BE49-F238E27FC236}">
                <a16:creationId xmlns:a16="http://schemas.microsoft.com/office/drawing/2014/main" id="{57D7B46F-CBF3-F8B3-401A-040A31AF595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3153960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Header Option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D43F54-D03F-0326-2168-E4B64C3257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a:prstGeom prst="rect">
            <a:avLst/>
          </a:prstGeom>
        </p:spPr>
        <p:txBody>
          <a:bodyPr anchor="ctr" anchorCtr="0"/>
          <a:lstStyle>
            <a:lvl1pPr>
              <a:defRPr sz="48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lvl1pPr>
              <a:defRPr b="0" i="0">
                <a:latin typeface="Amazon Ember Display" panose="020F0603020204020204" pitchFamily="34" charset="0"/>
              </a:defRPr>
            </a:lvl1pPr>
          </a:lstStyle>
          <a:p>
            <a:fld id="{504A1AE1-7907-F24D-8677-0B8F5F67234B}" type="datetime1">
              <a:rPr lang="en-US" smtClean="0"/>
              <a:pPr/>
              <a:t>10/23/25</a:t>
            </a:fld>
            <a:endParaRPr lang="en-US" dirty="0"/>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b="0" i="0">
                <a:solidFill>
                  <a:schemeClr val="tx1"/>
                </a:solidFill>
                <a:latin typeface="Amazon Ember Display" panose="020F0603020204020204" pitchFamily="34" charset="0"/>
              </a:defRPr>
            </a:lvl1pPr>
          </a:lstStyle>
          <a:p>
            <a:fld id="{EB4B8DE2-A4E8-46E4-8BBF-D75455EFF32C}" type="slidenum">
              <a:rPr lang="en-US" smtClean="0"/>
              <a:pPr/>
              <a:t>‹#›</a:t>
            </a:fld>
            <a:endParaRPr lang="en-US" dirty="0"/>
          </a:p>
        </p:txBody>
      </p:sp>
      <p:sp>
        <p:nvSpPr>
          <p:cNvPr id="12" name="TextBox 11">
            <a:extLst>
              <a:ext uri="{FF2B5EF4-FFF2-40B4-BE49-F238E27FC236}">
                <a16:creationId xmlns:a16="http://schemas.microsoft.com/office/drawing/2014/main" id="{68CECC62-1D56-92A3-418D-0EC34FDA9B78}"/>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13" name="Picture 12">
            <a:extLst>
              <a:ext uri="{FF2B5EF4-FFF2-40B4-BE49-F238E27FC236}">
                <a16:creationId xmlns:a16="http://schemas.microsoft.com/office/drawing/2014/main" id="{64951714-F565-6DF2-258E-6733254008D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398074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Header Option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11771A-14EB-27CD-4981-540766F89D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a:prstGeom prst="rect">
            <a:avLst/>
          </a:prstGeom>
        </p:spPr>
        <p:txBody>
          <a:bodyPr anchor="ctr" anchorCtr="0"/>
          <a:lstStyle>
            <a:lvl1pPr>
              <a:defRPr sz="48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lvl1pPr>
              <a:defRPr b="0" i="0">
                <a:latin typeface="Amazon Ember Display" panose="020F0603020204020204" pitchFamily="34" charset="0"/>
              </a:defRPr>
            </a:lvl1pPr>
          </a:lstStyle>
          <a:p>
            <a:fld id="{504A1AE1-7907-F24D-8677-0B8F5F67234B}" type="datetime1">
              <a:rPr lang="en-US" smtClean="0"/>
              <a:pPr/>
              <a:t>10/23/25</a:t>
            </a:fld>
            <a:endParaRPr lang="en-US" dirty="0"/>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b="0" i="0">
                <a:solidFill>
                  <a:schemeClr val="tx1"/>
                </a:solidFill>
                <a:latin typeface="Amazon Ember Display" panose="020F0603020204020204" pitchFamily="34" charset="0"/>
              </a:defRPr>
            </a:lvl1pPr>
          </a:lstStyle>
          <a:p>
            <a:fld id="{EB4B8DE2-A4E8-46E4-8BBF-D75455EFF32C}" type="slidenum">
              <a:rPr lang="en-US" smtClean="0"/>
              <a:pPr/>
              <a:t>‹#›</a:t>
            </a:fld>
            <a:endParaRPr lang="en-US" dirty="0"/>
          </a:p>
        </p:txBody>
      </p:sp>
      <p:sp>
        <p:nvSpPr>
          <p:cNvPr id="5" name="TextBox 4">
            <a:extLst>
              <a:ext uri="{FF2B5EF4-FFF2-40B4-BE49-F238E27FC236}">
                <a16:creationId xmlns:a16="http://schemas.microsoft.com/office/drawing/2014/main" id="{6F6FE5FF-6177-0943-300C-32D19148D86C}"/>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9" name="Picture 8">
            <a:extLst>
              <a:ext uri="{FF2B5EF4-FFF2-40B4-BE49-F238E27FC236}">
                <a16:creationId xmlns:a16="http://schemas.microsoft.com/office/drawing/2014/main" id="{385BE82B-F0D4-AF27-F993-CB2CA95285D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259997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1646605"/>
          </a:xfrm>
        </p:spPr>
        <p:txBody>
          <a:bodyPr/>
          <a:lstStyle>
            <a:lvl1pPr marL="0" indent="0">
              <a:spcAft>
                <a:spcPts val="600"/>
              </a:spcAft>
              <a:buNone/>
              <a:defRPr sz="1800" b="0" i="0">
                <a:latin typeface="Amazon Ember Mono" panose="020B0509020204020204" pitchFamily="49" charset="0"/>
              </a:defRPr>
            </a:lvl1pPr>
            <a:lvl2pPr marL="228600" indent="0">
              <a:spcAft>
                <a:spcPts val="600"/>
              </a:spcAft>
              <a:buNone/>
              <a:defRPr sz="1800" b="0" i="0">
                <a:latin typeface="Amazon Ember Mono" panose="020B0509020204020204" pitchFamily="49" charset="0"/>
              </a:defRPr>
            </a:lvl2pPr>
            <a:lvl3pPr marL="457200" indent="0">
              <a:spcAft>
                <a:spcPts val="600"/>
              </a:spcAft>
              <a:buNone/>
              <a:defRPr sz="1800" b="0" i="0">
                <a:latin typeface="Amazon Ember Mono" panose="020B0509020204020204" pitchFamily="49" charset="0"/>
              </a:defRPr>
            </a:lvl3pPr>
            <a:lvl4pPr marL="685800" indent="0">
              <a:spcAft>
                <a:spcPts val="600"/>
              </a:spcAft>
              <a:buNone/>
              <a:defRPr sz="1800" b="0" i="0">
                <a:latin typeface="Amazon Ember Mono" panose="020B0509020204020204" pitchFamily="49" charset="0"/>
              </a:defRPr>
            </a:lvl4pPr>
            <a:lvl5pPr marL="914400" indent="0">
              <a:spcAft>
                <a:spcPts val="600"/>
              </a:spcAft>
              <a:buNone/>
              <a:defRPr sz="1800" b="0" i="0">
                <a:latin typeface="Amazon Ember Mono" panose="020B05090202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A09EAB3-8007-4FDC-BADB-BADCE0CE1871}"/>
              </a:ext>
            </a:extLst>
          </p:cNvPr>
          <p:cNvSpPr>
            <a:spLocks noGrp="1"/>
          </p:cNvSpPr>
          <p:nvPr>
            <p:ph type="dt" sz="half" idx="10"/>
          </p:nvPr>
        </p:nvSpPr>
        <p:spPr/>
        <p:txBody>
          <a:bodyPr/>
          <a:lstStyle>
            <a:lvl1pPr>
              <a:defRPr b="0" i="0">
                <a:latin typeface="Amazon Ember Display" panose="020F0603020204020204" pitchFamily="34" charset="0"/>
              </a:defRPr>
            </a:lvl1pPr>
          </a:lstStyle>
          <a:p>
            <a:fld id="{14000039-AC38-8C4D-BBF6-A4179217D919}" type="datetime1">
              <a:rPr lang="en-US" smtClean="0"/>
              <a:pPr/>
              <a:t>10/23/25</a:t>
            </a:fld>
            <a:endParaRPr lang="en-US" dirty="0"/>
          </a:p>
        </p:txBody>
      </p:sp>
      <p:sp>
        <p:nvSpPr>
          <p:cNvPr id="5" name="Footer Placeholder 4">
            <a:extLst>
              <a:ext uri="{FF2B5EF4-FFF2-40B4-BE49-F238E27FC236}">
                <a16:creationId xmlns:a16="http://schemas.microsoft.com/office/drawing/2014/main" id="{A5375AEC-53B6-4043-9677-30AD83B02F42}"/>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913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539262" y="914401"/>
            <a:ext cx="10972800" cy="5355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1646605"/>
          </a:xfrm>
        </p:spPr>
        <p:txBody>
          <a:bodyPr/>
          <a:lstStyle>
            <a:lvl1pPr marL="0" indent="0">
              <a:spcAft>
                <a:spcPts val="600"/>
              </a:spcAft>
              <a:buNone/>
              <a:defRPr sz="1800" b="0" i="0">
                <a:latin typeface="Amazon Ember Mono" panose="020B0509020204020204" pitchFamily="49" charset="0"/>
              </a:defRPr>
            </a:lvl1pPr>
            <a:lvl2pPr marL="228600" indent="0">
              <a:spcAft>
                <a:spcPts val="600"/>
              </a:spcAft>
              <a:buNone/>
              <a:defRPr sz="1800" b="0" i="0">
                <a:latin typeface="Amazon Ember Mono" panose="020B0509020204020204" pitchFamily="49" charset="0"/>
              </a:defRPr>
            </a:lvl2pPr>
            <a:lvl3pPr marL="457200" indent="0">
              <a:spcAft>
                <a:spcPts val="600"/>
              </a:spcAft>
              <a:buNone/>
              <a:defRPr sz="1800" b="0" i="0">
                <a:latin typeface="Amazon Ember Mono" panose="020B0509020204020204" pitchFamily="49" charset="0"/>
              </a:defRPr>
            </a:lvl3pPr>
            <a:lvl4pPr marL="685800" indent="0">
              <a:spcAft>
                <a:spcPts val="600"/>
              </a:spcAft>
              <a:buNone/>
              <a:defRPr sz="1800" b="0" i="0">
                <a:latin typeface="Amazon Ember Mono" panose="020B0509020204020204" pitchFamily="49" charset="0"/>
              </a:defRPr>
            </a:lvl4pPr>
            <a:lvl5pPr marL="914400" indent="0">
              <a:spcAft>
                <a:spcPts val="600"/>
              </a:spcAft>
              <a:buNone/>
              <a:defRPr sz="1800" b="0" i="0">
                <a:latin typeface="Amazon Ember Mono" panose="020B05090202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1646605"/>
          </a:xfrm>
        </p:spPr>
        <p:txBody>
          <a:bodyPr/>
          <a:lstStyle>
            <a:lvl1pPr marL="0" indent="0">
              <a:spcAft>
                <a:spcPts val="600"/>
              </a:spcAft>
              <a:buNone/>
              <a:defRPr sz="1800" b="0" i="0">
                <a:latin typeface="Amazon Ember Mono" panose="020B0509020204020204" pitchFamily="49" charset="0"/>
              </a:defRPr>
            </a:lvl1pPr>
            <a:lvl2pPr marL="228600" indent="0">
              <a:spcAft>
                <a:spcPts val="600"/>
              </a:spcAft>
              <a:buNone/>
              <a:defRPr sz="1800" b="0" i="0">
                <a:latin typeface="Amazon Ember Mono" panose="020B0509020204020204" pitchFamily="49" charset="0"/>
              </a:defRPr>
            </a:lvl2pPr>
            <a:lvl3pPr marL="457200" indent="0">
              <a:spcAft>
                <a:spcPts val="600"/>
              </a:spcAft>
              <a:buNone/>
              <a:defRPr sz="1800" b="0" i="0">
                <a:latin typeface="Amazon Ember Mono" panose="020B0509020204020204" pitchFamily="49" charset="0"/>
              </a:defRPr>
            </a:lvl3pPr>
            <a:lvl4pPr marL="685800" indent="0">
              <a:spcAft>
                <a:spcPts val="600"/>
              </a:spcAft>
              <a:buNone/>
              <a:defRPr sz="1800" b="0" i="0">
                <a:latin typeface="Amazon Ember Mono" panose="020B0509020204020204" pitchFamily="49" charset="0"/>
              </a:defRPr>
            </a:lvl4pPr>
            <a:lvl5pPr marL="914400" indent="0">
              <a:spcAft>
                <a:spcPts val="600"/>
              </a:spcAft>
              <a:buNone/>
              <a:defRPr sz="1800" b="0" i="0">
                <a:latin typeface="Amazon Ember Mono" panose="020B05090202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D810155-AFE0-49FD-8E9F-C55D662327A4}"/>
              </a:ext>
            </a:extLst>
          </p:cNvPr>
          <p:cNvSpPr>
            <a:spLocks noGrp="1"/>
          </p:cNvSpPr>
          <p:nvPr>
            <p:ph type="dt" sz="half" idx="10"/>
          </p:nvPr>
        </p:nvSpPr>
        <p:spPr/>
        <p:txBody>
          <a:bodyPr/>
          <a:lstStyle>
            <a:lvl1pPr>
              <a:defRPr b="0" i="0">
                <a:latin typeface="Amazon Ember Display" panose="020F0603020204020204" pitchFamily="34" charset="0"/>
              </a:defRPr>
            </a:lvl1pPr>
          </a:lstStyle>
          <a:p>
            <a:fld id="{BA838F1F-E927-864D-8933-A87A9B46D340}" type="datetime1">
              <a:rPr lang="en-US" smtClean="0"/>
              <a:pPr/>
              <a:t>10/23/25</a:t>
            </a:fld>
            <a:endParaRPr lang="en-US" dirty="0"/>
          </a:p>
        </p:txBody>
      </p:sp>
      <p:sp>
        <p:nvSpPr>
          <p:cNvPr id="6" name="Footer Placeholder 5">
            <a:extLst>
              <a:ext uri="{FF2B5EF4-FFF2-40B4-BE49-F238E27FC236}">
                <a16:creationId xmlns:a16="http://schemas.microsoft.com/office/drawing/2014/main" id="{C99A757A-A572-48F6-B0E7-EBDAFBA598C6}"/>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78531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750238"/>
          </a:xfrm>
          <a:prstGeom prst="rect">
            <a:avLst/>
          </a:prstGeom>
        </p:spPr>
        <p:txBody>
          <a:bodyPr/>
          <a:lstStyle>
            <a:lvl1pPr>
              <a:defRPr sz="28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subtitle</a:t>
            </a:r>
          </a:p>
        </p:txBody>
      </p:sp>
      <p:sp>
        <p:nvSpPr>
          <p:cNvPr id="3" name="Date Placeholder 2">
            <a:extLst>
              <a:ext uri="{FF2B5EF4-FFF2-40B4-BE49-F238E27FC236}">
                <a16:creationId xmlns:a16="http://schemas.microsoft.com/office/drawing/2014/main" id="{35841FE7-5B7D-4299-B262-F8E574B50BA0}"/>
              </a:ext>
            </a:extLst>
          </p:cNvPr>
          <p:cNvSpPr>
            <a:spLocks noGrp="1"/>
          </p:cNvSpPr>
          <p:nvPr>
            <p:ph type="dt" sz="half" idx="10"/>
          </p:nvPr>
        </p:nvSpPr>
        <p:spPr/>
        <p:txBody>
          <a:bodyPr/>
          <a:lstStyle>
            <a:lvl1pPr>
              <a:defRPr b="0" i="0">
                <a:latin typeface="Amazon Ember Display" panose="020F0603020204020204" pitchFamily="34" charset="0"/>
              </a:defRPr>
            </a:lvl1pPr>
          </a:lstStyle>
          <a:p>
            <a:fld id="{F5CD9E88-8D52-D44B-9301-05276D5B5248}" type="datetime1">
              <a:rPr lang="en-US" smtClean="0"/>
              <a:pPr/>
              <a:t>10/23/25</a:t>
            </a:fld>
            <a:endParaRPr lang="en-US" dirty="0"/>
          </a:p>
        </p:txBody>
      </p:sp>
      <p:sp>
        <p:nvSpPr>
          <p:cNvPr id="4" name="Footer Placeholder 3">
            <a:extLst>
              <a:ext uri="{FF2B5EF4-FFF2-40B4-BE49-F238E27FC236}">
                <a16:creationId xmlns:a16="http://schemas.microsoft.com/office/drawing/2014/main" id="{728617C0-A817-49E3-9857-07752AB40137}"/>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28875"/>
            <a:ext cx="6867525" cy="955666"/>
          </a:xfrm>
          <a:prstGeom prst="rect">
            <a:avLst/>
          </a:prstGeom>
          <a:noFill/>
        </p:spPr>
        <p:txBody>
          <a:bodyPr wrap="square" lIns="0" rtlCol="0">
            <a:noAutofit/>
          </a:bodyPr>
          <a:lstStyle/>
          <a:p>
            <a:r>
              <a:rPr lang="en-US" sz="4800" b="0" i="0" dirty="0">
                <a:solidFill>
                  <a:schemeClr val="tx2"/>
                </a:solidFill>
                <a:latin typeface="Amazon Ember Display" panose="020F0603020204020204" pitchFamily="34" charset="0"/>
              </a:rPr>
              <a:t>Q&amp;A</a:t>
            </a:r>
          </a:p>
        </p:txBody>
      </p:sp>
    </p:spTree>
    <p:extLst>
      <p:ext uri="{BB962C8B-B14F-4D97-AF65-F5344CB8AC3E}">
        <p14:creationId xmlns:p14="http://schemas.microsoft.com/office/powerpoint/2010/main" val="2766758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a:prstGeom prst="rect">
            <a:avLst/>
          </a:prstGeom>
        </p:spPr>
        <p:txBody>
          <a:bodyPr anchor="ctr" anchorCtr="0"/>
          <a:lstStyle>
            <a:lvl1pPr>
              <a:defRPr sz="4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Video or demo divider: Enter “Video” or “Demo” here</a:t>
            </a:r>
          </a:p>
        </p:txBody>
      </p:sp>
    </p:spTree>
    <p:extLst>
      <p:ext uri="{BB962C8B-B14F-4D97-AF65-F5344CB8AC3E}">
        <p14:creationId xmlns:p14="http://schemas.microsoft.com/office/powerpoint/2010/main" val="328746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b="0" i="0">
                <a:latin typeface="Amazon Ember Display" panose="020F0603020204020204" pitchFamily="34" charset="0"/>
              </a:defRPr>
            </a:lvl1pPr>
          </a:lstStyle>
          <a:p>
            <a:r>
              <a:rPr lang="en-US"/>
              <a:t>Click icon to add media</a:t>
            </a:r>
            <a:endParaRPr lang="en-US" dirty="0"/>
          </a:p>
        </p:txBody>
      </p:sp>
    </p:spTree>
    <p:extLst>
      <p:ext uri="{BB962C8B-B14F-4D97-AF65-F5344CB8AC3E}">
        <p14:creationId xmlns:p14="http://schemas.microsoft.com/office/powerpoint/2010/main" val="352729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539262" y="914401"/>
            <a:ext cx="10972800" cy="646331"/>
          </a:xfrm>
          <a:prstGeom prst="rect">
            <a:avLst/>
          </a:prstGeom>
        </p:spPr>
        <p:txBody>
          <a:bodyPr anchor="t" anchorCtr="0">
            <a:norm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1714501"/>
            <a:ext cx="5372100" cy="2591479"/>
          </a:xfrm>
        </p:spPr>
        <p:txBody>
          <a:bodyPr/>
          <a:lstStyle>
            <a:lvl1pPr marL="457200" indent="-457200">
              <a:buFont typeface="Arial" panose="020B0604020202020204" pitchFamily="34" charset="0"/>
              <a:buChar char="•"/>
              <a:defRPr sz="2800" b="0" i="0">
                <a:latin typeface="Amazon Ember Display" panose="020F0603020204020204" pitchFamily="34" charset="0"/>
              </a:defRPr>
            </a:lvl1pPr>
            <a:lvl2pPr marL="628650" indent="-342900">
              <a:buFont typeface="Arial" panose="020B0604020202020204" pitchFamily="34" charset="0"/>
              <a:buChar char="•"/>
              <a:defRPr sz="2400" b="0" i="0">
                <a:latin typeface="Amazon Ember Display" panose="020F0603020204020204" pitchFamily="34" charset="0"/>
              </a:defRPr>
            </a:lvl2pPr>
            <a:lvl3pPr marL="971550" indent="-342900">
              <a:buFont typeface="Arial" panose="020B0604020202020204" pitchFamily="34" charset="0"/>
              <a:buChar char="•"/>
              <a:defRPr sz="2000" b="0" i="0">
                <a:latin typeface="Amazon Ember Display" panose="020F0603020204020204" pitchFamily="34" charset="0"/>
              </a:defRPr>
            </a:lvl3pPr>
            <a:lvl4pPr marL="1144588" indent="-285750">
              <a:buFont typeface="Arial" panose="020B0604020202020204" pitchFamily="34" charset="0"/>
              <a:buChar char="•"/>
              <a:defRPr sz="1800" b="0" i="0">
                <a:latin typeface="Amazon Ember Display" panose="020F0603020204020204" pitchFamily="34" charset="0"/>
              </a:defRPr>
            </a:lvl4pPr>
            <a:lvl5pPr marL="1316038" indent="-285750">
              <a:buFont typeface="Arial" panose="020B0604020202020204" pitchFamily="34" charset="0"/>
              <a:buChar char="•"/>
              <a:defRPr sz="1800" b="0" i="0">
                <a:latin typeface="Amazon Ember Display" panose="020F0603020204020204" pitchFamily="34" charset="0"/>
              </a:defRPr>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8" y="1725611"/>
            <a:ext cx="5372101" cy="313932"/>
          </a:xfrm>
        </p:spPr>
        <p:txBody>
          <a:bodyPr/>
          <a:lstStyle>
            <a:lvl1pPr marL="0" indent="0">
              <a:buNone/>
              <a:defRPr sz="1600" b="0" i="0">
                <a:latin typeface="Amazon Ember Display" panose="020F06030202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385405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B">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2F7587B-9987-686E-FBA3-C703A03595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 Placeholder 9">
            <a:extLst>
              <a:ext uri="{FF2B5EF4-FFF2-40B4-BE49-F238E27FC236}">
                <a16:creationId xmlns:a16="http://schemas.microsoft.com/office/drawing/2014/main" id="{E80812B7-8A92-F272-875E-0D757C691E8E}"/>
              </a:ext>
            </a:extLst>
          </p:cNvPr>
          <p:cNvSpPr>
            <a:spLocks noGrp="1"/>
          </p:cNvSpPr>
          <p:nvPr>
            <p:ph type="body" sz="quarter" idx="11" hasCustomPrompt="1"/>
          </p:nvPr>
        </p:nvSpPr>
        <p:spPr>
          <a:xfrm>
            <a:off x="609598" y="5261981"/>
            <a:ext cx="3797302" cy="369332"/>
          </a:xfrm>
        </p:spPr>
        <p:txBody>
          <a:bodyPr wrap="square"/>
          <a:lstStyle>
            <a:lvl1pPr marL="0" indent="0">
              <a:spcAft>
                <a:spcPts val="0"/>
              </a:spcAft>
              <a:buNone/>
              <a:defRPr sz="2000" b="0" i="0" cap="none" spc="0" baseline="0">
                <a:solidFill>
                  <a:schemeClr val="tx2"/>
                </a:solidFill>
                <a:latin typeface="Amazon Ember Display" panose="020F0603020204020204" pitchFamily="34" charset="0"/>
              </a:defRPr>
            </a:lvl1pPr>
          </a:lstStyle>
          <a:p>
            <a:pPr lvl="0"/>
            <a:r>
              <a:rPr lang="en-US" dirty="0"/>
              <a:t>Speaker name (pronouns)</a:t>
            </a:r>
          </a:p>
        </p:txBody>
      </p:sp>
      <p:sp>
        <p:nvSpPr>
          <p:cNvPr id="7" name="Text Placeholder 11">
            <a:extLst>
              <a:ext uri="{FF2B5EF4-FFF2-40B4-BE49-F238E27FC236}">
                <a16:creationId xmlns:a16="http://schemas.microsoft.com/office/drawing/2014/main" id="{9404D9CE-381D-295C-A64E-88C5D0C0A61D}"/>
              </a:ext>
            </a:extLst>
          </p:cNvPr>
          <p:cNvSpPr>
            <a:spLocks noGrp="1"/>
          </p:cNvSpPr>
          <p:nvPr>
            <p:ph type="body" sz="quarter" idx="12" hasCustomPrompt="1"/>
          </p:nvPr>
        </p:nvSpPr>
        <p:spPr>
          <a:xfrm>
            <a:off x="609598" y="5674769"/>
            <a:ext cx="3797302" cy="535531"/>
          </a:xfrm>
        </p:spPr>
        <p:txBody>
          <a:bodyPr wrap="square"/>
          <a:lstStyle>
            <a:lvl1pPr marL="0" indent="0">
              <a:spcAft>
                <a:spcPts val="300"/>
              </a:spcAft>
              <a:buNone/>
              <a:defRPr sz="1600" b="0" i="0">
                <a:solidFill>
                  <a:schemeClr val="tx2"/>
                </a:solidFill>
                <a:latin typeface="Amazon Ember Display" panose="020F0603020204020204" pitchFamily="34" charset="0"/>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ECF72D21-07F0-8A31-A886-8180F34B788F}"/>
              </a:ext>
            </a:extLst>
          </p:cNvPr>
          <p:cNvSpPr txBox="1"/>
          <p:nvPr userDrawn="1"/>
        </p:nvSpPr>
        <p:spPr>
          <a:xfrm>
            <a:off x="504476"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20" name="Picture 19">
            <a:extLst>
              <a:ext uri="{FF2B5EF4-FFF2-40B4-BE49-F238E27FC236}">
                <a16:creationId xmlns:a16="http://schemas.microsoft.com/office/drawing/2014/main" id="{9AF3C931-F34B-7961-BC75-B4572B02FF7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27228" y="5740417"/>
            <a:ext cx="783771" cy="469881"/>
          </a:xfrm>
          <a:prstGeom prst="rect">
            <a:avLst/>
          </a:prstGeom>
        </p:spPr>
      </p:pic>
      <p:sp>
        <p:nvSpPr>
          <p:cNvPr id="24" name="Rounded Rectangle 23">
            <a:extLst>
              <a:ext uri="{FF2B5EF4-FFF2-40B4-BE49-F238E27FC236}">
                <a16:creationId xmlns:a16="http://schemas.microsoft.com/office/drawing/2014/main" id="{22F49425-7DA0-E6A1-AFFB-06CE3587D57C}"/>
              </a:ext>
            </a:extLst>
          </p:cNvPr>
          <p:cNvSpPr/>
          <p:nvPr userDrawn="1"/>
        </p:nvSpPr>
        <p:spPr>
          <a:xfrm>
            <a:off x="609598" y="304800"/>
            <a:ext cx="2993681" cy="288951"/>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0" i="0" dirty="0" err="1">
              <a:solidFill>
                <a:schemeClr val="tx1"/>
              </a:solidFill>
              <a:latin typeface="Amazon Ember Display" panose="020F0603020204020204" pitchFamily="34" charset="0"/>
            </a:endParaRPr>
          </a:p>
        </p:txBody>
      </p:sp>
      <p:sp>
        <p:nvSpPr>
          <p:cNvPr id="25" name="Text Placeholder 7">
            <a:extLst>
              <a:ext uri="{FF2B5EF4-FFF2-40B4-BE49-F238E27FC236}">
                <a16:creationId xmlns:a16="http://schemas.microsoft.com/office/drawing/2014/main" id="{C8E54E3F-3CBC-43DF-D0B7-3007697064A8}"/>
              </a:ext>
            </a:extLst>
          </p:cNvPr>
          <p:cNvSpPr>
            <a:spLocks noGrp="1"/>
          </p:cNvSpPr>
          <p:nvPr>
            <p:ph type="body" sz="quarter" idx="10" hasCustomPrompt="1"/>
          </p:nvPr>
        </p:nvSpPr>
        <p:spPr>
          <a:xfrm>
            <a:off x="672969" y="332014"/>
            <a:ext cx="6477002" cy="230832"/>
          </a:xfrm>
        </p:spPr>
        <p:txBody>
          <a:bodyPr wrap="square"/>
          <a:lstStyle>
            <a:lvl1pPr marL="0" indent="0">
              <a:spcAft>
                <a:spcPts val="0"/>
              </a:spcAft>
              <a:buNone/>
              <a:defRPr sz="1000" b="0" i="0" cap="all" spc="2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26" name="Subtitle 2">
            <a:extLst>
              <a:ext uri="{FF2B5EF4-FFF2-40B4-BE49-F238E27FC236}">
                <a16:creationId xmlns:a16="http://schemas.microsoft.com/office/drawing/2014/main" id="{7EDB5F6C-924F-E4E4-8B18-2197BA4C3F5E}"/>
              </a:ext>
            </a:extLst>
          </p:cNvPr>
          <p:cNvSpPr>
            <a:spLocks noGrp="1"/>
          </p:cNvSpPr>
          <p:nvPr>
            <p:ph type="subTitle" idx="1" hasCustomPrompt="1"/>
          </p:nvPr>
        </p:nvSpPr>
        <p:spPr>
          <a:xfrm>
            <a:off x="609598" y="1918337"/>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itle 1">
            <a:extLst>
              <a:ext uri="{FF2B5EF4-FFF2-40B4-BE49-F238E27FC236}">
                <a16:creationId xmlns:a16="http://schemas.microsoft.com/office/drawing/2014/main" id="{26F28616-0D97-9CAF-203B-33E2A2B5C1D1}"/>
              </a:ext>
            </a:extLst>
          </p:cNvPr>
          <p:cNvSpPr>
            <a:spLocks noGrp="1"/>
          </p:cNvSpPr>
          <p:nvPr>
            <p:ph type="ctrTitle" hasCustomPrompt="1"/>
          </p:nvPr>
        </p:nvSpPr>
        <p:spPr>
          <a:xfrm>
            <a:off x="489278" y="928262"/>
            <a:ext cx="6460999" cy="923330"/>
          </a:xfrm>
          <a:prstGeom prst="rect">
            <a:avLst/>
          </a:prstGeom>
        </p:spPr>
        <p:txBody>
          <a:bodyPr wrap="square" anchor="t" anchorCtr="0"/>
          <a:lstStyle>
            <a:lvl1pPr algn="l">
              <a:defRPr sz="6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title</a:t>
            </a:r>
          </a:p>
        </p:txBody>
      </p:sp>
    </p:spTree>
    <p:extLst>
      <p:ext uri="{BB962C8B-B14F-4D97-AF65-F5344CB8AC3E}">
        <p14:creationId xmlns:p14="http://schemas.microsoft.com/office/powerpoint/2010/main" val="2198376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ank You Option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3FEA24-4BB1-51F6-D1A3-1CDE18E45E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0" i="0" dirty="0">
                <a:solidFill>
                  <a:schemeClr val="tx2"/>
                </a:solidFill>
                <a:latin typeface="Amazon Ember Display" panose="020F0603020204020204" pitchFamily="34" charset="0"/>
              </a:rPr>
              <a:t>Thank you!</a:t>
            </a:r>
          </a:p>
        </p:txBody>
      </p:sp>
      <p:pic>
        <p:nvPicPr>
          <p:cNvPr id="5" name="Picture 4">
            <a:extLst>
              <a:ext uri="{FF2B5EF4-FFF2-40B4-BE49-F238E27FC236}">
                <a16:creationId xmlns:a16="http://schemas.microsoft.com/office/drawing/2014/main" id="{C0B9A91F-2413-643E-00B4-F93DC225552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22947"/>
            <a:ext cx="979714" cy="587352"/>
          </a:xfrm>
          <a:prstGeom prst="rect">
            <a:avLst/>
          </a:prstGeom>
        </p:spPr>
      </p:pic>
      <p:sp>
        <p:nvSpPr>
          <p:cNvPr id="3" name="TextBox 2">
            <a:extLst>
              <a:ext uri="{FF2B5EF4-FFF2-40B4-BE49-F238E27FC236}">
                <a16:creationId xmlns:a16="http://schemas.microsoft.com/office/drawing/2014/main" id="{0902F78A-89C5-9A95-F0BE-08B93E2052E0}"/>
              </a:ext>
            </a:extLst>
          </p:cNvPr>
          <p:cNvSpPr txBox="1"/>
          <p:nvPr userDrawn="1"/>
        </p:nvSpPr>
        <p:spPr>
          <a:xfrm>
            <a:off x="527766" y="6025634"/>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Tree>
    <p:extLst>
      <p:ext uri="{BB962C8B-B14F-4D97-AF65-F5344CB8AC3E}">
        <p14:creationId xmlns:p14="http://schemas.microsoft.com/office/powerpoint/2010/main" val="159671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Option 2">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54CF3CEA-C5D6-3EE2-0ADF-9CA879927A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 Placeholder 7">
            <a:extLst>
              <a:ext uri="{FF2B5EF4-FFF2-40B4-BE49-F238E27FC236}">
                <a16:creationId xmlns:a16="http://schemas.microsoft.com/office/drawing/2014/main" id="{F4CEAE59-88AB-067D-8305-5D60E5C0CC94}"/>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4" name="Text Placeholder 9">
            <a:extLst>
              <a:ext uri="{FF2B5EF4-FFF2-40B4-BE49-F238E27FC236}">
                <a16:creationId xmlns:a16="http://schemas.microsoft.com/office/drawing/2014/main" id="{7ED4E7E8-6939-47DD-F50C-1BE8D7C7AB1B}"/>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5" name="Text Placeholder 7">
            <a:extLst>
              <a:ext uri="{FF2B5EF4-FFF2-40B4-BE49-F238E27FC236}">
                <a16:creationId xmlns:a16="http://schemas.microsoft.com/office/drawing/2014/main" id="{B0E08B7E-513C-0B0B-9DC0-33A10068E811}"/>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6" name="Text Placeholder 9">
            <a:extLst>
              <a:ext uri="{FF2B5EF4-FFF2-40B4-BE49-F238E27FC236}">
                <a16:creationId xmlns:a16="http://schemas.microsoft.com/office/drawing/2014/main" id="{21EF1BFC-F8EA-31FF-2ECB-6FE640057D1C}"/>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7" name="Text Placeholder 7">
            <a:extLst>
              <a:ext uri="{FF2B5EF4-FFF2-40B4-BE49-F238E27FC236}">
                <a16:creationId xmlns:a16="http://schemas.microsoft.com/office/drawing/2014/main" id="{BCF5D785-7779-B4A7-1593-D9E4005D4186}"/>
              </a:ext>
            </a:extLst>
          </p:cNvPr>
          <p:cNvSpPr>
            <a:spLocks noGrp="1"/>
          </p:cNvSpPr>
          <p:nvPr>
            <p:ph type="body" sz="quarter" idx="14" hasCustomPrompt="1"/>
          </p:nvPr>
        </p:nvSpPr>
        <p:spPr>
          <a:xfrm>
            <a:off x="48101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9" name="Text Placeholder 9">
            <a:extLst>
              <a:ext uri="{FF2B5EF4-FFF2-40B4-BE49-F238E27FC236}">
                <a16:creationId xmlns:a16="http://schemas.microsoft.com/office/drawing/2014/main" id="{6C67EAE0-22D8-7774-6075-2E7C8D357946}"/>
              </a:ext>
            </a:extLst>
          </p:cNvPr>
          <p:cNvSpPr>
            <a:spLocks noGrp="1"/>
          </p:cNvSpPr>
          <p:nvPr>
            <p:ph type="body" sz="quarter" idx="15" hasCustomPrompt="1"/>
          </p:nvPr>
        </p:nvSpPr>
        <p:spPr>
          <a:xfrm>
            <a:off x="4810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20" name="TextBox 19">
            <a:extLst>
              <a:ext uri="{FF2B5EF4-FFF2-40B4-BE49-F238E27FC236}">
                <a16:creationId xmlns:a16="http://schemas.microsoft.com/office/drawing/2014/main" id="{8B073B14-3FCE-9EBE-8EF4-076D31F5D3A9}"/>
              </a:ext>
            </a:extLst>
          </p:cNvPr>
          <p:cNvSpPr txBox="1"/>
          <p:nvPr userDrawn="1"/>
        </p:nvSpPr>
        <p:spPr>
          <a:xfrm>
            <a:off x="609599" y="2461211"/>
            <a:ext cx="6867525" cy="923330"/>
          </a:xfrm>
          <a:prstGeom prst="rect">
            <a:avLst/>
          </a:prstGeom>
          <a:noFill/>
        </p:spPr>
        <p:txBody>
          <a:bodyPr wrap="square" lIns="0" rtlCol="0">
            <a:noAutofit/>
          </a:bodyPr>
          <a:lstStyle/>
          <a:p>
            <a:r>
              <a:rPr lang="en-US" sz="4800" b="0" i="0" dirty="0">
                <a:solidFill>
                  <a:schemeClr val="tx2"/>
                </a:solidFill>
                <a:latin typeface="Amazon Ember Display" panose="020F0603020204020204" pitchFamily="34" charset="0"/>
              </a:rPr>
              <a:t>Thank you!</a:t>
            </a:r>
          </a:p>
        </p:txBody>
      </p:sp>
      <p:sp>
        <p:nvSpPr>
          <p:cNvPr id="21" name="TextBox 20">
            <a:extLst>
              <a:ext uri="{FF2B5EF4-FFF2-40B4-BE49-F238E27FC236}">
                <a16:creationId xmlns:a16="http://schemas.microsoft.com/office/drawing/2014/main" id="{2B64E461-542C-9DF0-B91E-B36341643F32}"/>
              </a:ext>
            </a:extLst>
          </p:cNvPr>
          <p:cNvSpPr txBox="1"/>
          <p:nvPr userDrawn="1"/>
        </p:nvSpPr>
        <p:spPr>
          <a:xfrm>
            <a:off x="-1352550" y="3771900"/>
            <a:ext cx="65" cy="369332"/>
          </a:xfrm>
          <a:prstGeom prst="rect">
            <a:avLst/>
          </a:prstGeom>
          <a:noFill/>
        </p:spPr>
        <p:txBody>
          <a:bodyPr wrap="none" lIns="0" rIns="0" rtlCol="0">
            <a:spAutoFit/>
          </a:bodyPr>
          <a:lstStyle/>
          <a:p>
            <a:pPr algn="l"/>
            <a:endParaRPr lang="en-US" b="0" i="0" dirty="0" err="1">
              <a:latin typeface="Amazon Ember Display" panose="020F0603020204020204" pitchFamily="34" charset="0"/>
            </a:endParaRPr>
          </a:p>
        </p:txBody>
      </p:sp>
      <p:pic>
        <p:nvPicPr>
          <p:cNvPr id="22" name="Picture 21">
            <a:extLst>
              <a:ext uri="{FF2B5EF4-FFF2-40B4-BE49-F238E27FC236}">
                <a16:creationId xmlns:a16="http://schemas.microsoft.com/office/drawing/2014/main" id="{0625BCAF-5C90-042B-0BAB-CD0E59CCA80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22947"/>
            <a:ext cx="979714" cy="587352"/>
          </a:xfrm>
          <a:prstGeom prst="rect">
            <a:avLst/>
          </a:prstGeom>
        </p:spPr>
      </p:pic>
      <p:sp>
        <p:nvSpPr>
          <p:cNvPr id="2" name="TextBox 1">
            <a:extLst>
              <a:ext uri="{FF2B5EF4-FFF2-40B4-BE49-F238E27FC236}">
                <a16:creationId xmlns:a16="http://schemas.microsoft.com/office/drawing/2014/main" id="{DDEC7666-E95B-BA1B-9CE7-A188F672FA46}"/>
              </a:ext>
            </a:extLst>
          </p:cNvPr>
          <p:cNvSpPr txBox="1"/>
          <p:nvPr userDrawn="1"/>
        </p:nvSpPr>
        <p:spPr>
          <a:xfrm>
            <a:off x="527766" y="6025634"/>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Tree>
    <p:extLst>
      <p:ext uri="{BB962C8B-B14F-4D97-AF65-F5344CB8AC3E}">
        <p14:creationId xmlns:p14="http://schemas.microsoft.com/office/powerpoint/2010/main" val="2377077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Option 3">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00EE6D9C-875B-CBBD-B13E-569C0B9A8F7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 Placeholder 7">
            <a:extLst>
              <a:ext uri="{FF2B5EF4-FFF2-40B4-BE49-F238E27FC236}">
                <a16:creationId xmlns:a16="http://schemas.microsoft.com/office/drawing/2014/main" id="{C3E01366-E822-32FE-65C0-B3B4125945BA}"/>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4" name="Text Placeholder 9">
            <a:extLst>
              <a:ext uri="{FF2B5EF4-FFF2-40B4-BE49-F238E27FC236}">
                <a16:creationId xmlns:a16="http://schemas.microsoft.com/office/drawing/2014/main" id="{1E78FCF9-F25E-3767-EB4A-8D919FAD0C7D}"/>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5" name="Text Placeholder 7">
            <a:extLst>
              <a:ext uri="{FF2B5EF4-FFF2-40B4-BE49-F238E27FC236}">
                <a16:creationId xmlns:a16="http://schemas.microsoft.com/office/drawing/2014/main" id="{4A1C9D7C-4935-7A74-21C6-B88B45377B89}"/>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6" name="Text Placeholder 9">
            <a:extLst>
              <a:ext uri="{FF2B5EF4-FFF2-40B4-BE49-F238E27FC236}">
                <a16:creationId xmlns:a16="http://schemas.microsoft.com/office/drawing/2014/main" id="{20D6E1ED-92EF-4477-D94E-EDA210EF8854}"/>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7" name="Text Placeholder 7">
            <a:extLst>
              <a:ext uri="{FF2B5EF4-FFF2-40B4-BE49-F238E27FC236}">
                <a16:creationId xmlns:a16="http://schemas.microsoft.com/office/drawing/2014/main" id="{3F1AB78F-B9B6-3B94-6F03-015F0598F319}"/>
              </a:ext>
            </a:extLst>
          </p:cNvPr>
          <p:cNvSpPr>
            <a:spLocks noGrp="1"/>
          </p:cNvSpPr>
          <p:nvPr>
            <p:ph type="body" sz="quarter" idx="14" hasCustomPrompt="1"/>
          </p:nvPr>
        </p:nvSpPr>
        <p:spPr>
          <a:xfrm>
            <a:off x="48101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9" name="Text Placeholder 9">
            <a:extLst>
              <a:ext uri="{FF2B5EF4-FFF2-40B4-BE49-F238E27FC236}">
                <a16:creationId xmlns:a16="http://schemas.microsoft.com/office/drawing/2014/main" id="{7B0FD9D2-77A6-9253-CB15-84E1C403FB55}"/>
              </a:ext>
            </a:extLst>
          </p:cNvPr>
          <p:cNvSpPr>
            <a:spLocks noGrp="1"/>
          </p:cNvSpPr>
          <p:nvPr>
            <p:ph type="body" sz="quarter" idx="15" hasCustomPrompt="1"/>
          </p:nvPr>
        </p:nvSpPr>
        <p:spPr>
          <a:xfrm>
            <a:off x="4810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20" name="TextBox 19">
            <a:extLst>
              <a:ext uri="{FF2B5EF4-FFF2-40B4-BE49-F238E27FC236}">
                <a16:creationId xmlns:a16="http://schemas.microsoft.com/office/drawing/2014/main" id="{DAE79A02-C451-B664-9107-9D196F3382D7}"/>
              </a:ext>
            </a:extLst>
          </p:cNvPr>
          <p:cNvSpPr txBox="1"/>
          <p:nvPr userDrawn="1"/>
        </p:nvSpPr>
        <p:spPr>
          <a:xfrm>
            <a:off x="609599" y="2461211"/>
            <a:ext cx="6867525" cy="923330"/>
          </a:xfrm>
          <a:prstGeom prst="rect">
            <a:avLst/>
          </a:prstGeom>
          <a:noFill/>
        </p:spPr>
        <p:txBody>
          <a:bodyPr wrap="square" lIns="0" rtlCol="0">
            <a:noAutofit/>
          </a:bodyPr>
          <a:lstStyle/>
          <a:p>
            <a:r>
              <a:rPr lang="en-US" sz="4800" b="0" i="0" dirty="0">
                <a:solidFill>
                  <a:schemeClr val="tx2"/>
                </a:solidFill>
                <a:latin typeface="Amazon Ember Display" panose="020F0603020204020204" pitchFamily="34" charset="0"/>
              </a:rPr>
              <a:t>Thank you!</a:t>
            </a:r>
          </a:p>
        </p:txBody>
      </p:sp>
      <p:sp>
        <p:nvSpPr>
          <p:cNvPr id="21" name="TextBox 20">
            <a:extLst>
              <a:ext uri="{FF2B5EF4-FFF2-40B4-BE49-F238E27FC236}">
                <a16:creationId xmlns:a16="http://schemas.microsoft.com/office/drawing/2014/main" id="{1416FB4C-1D1E-4119-B730-03DD2E265086}"/>
              </a:ext>
            </a:extLst>
          </p:cNvPr>
          <p:cNvSpPr txBox="1"/>
          <p:nvPr userDrawn="1"/>
        </p:nvSpPr>
        <p:spPr>
          <a:xfrm>
            <a:off x="-1352550" y="3771900"/>
            <a:ext cx="65" cy="369332"/>
          </a:xfrm>
          <a:prstGeom prst="rect">
            <a:avLst/>
          </a:prstGeom>
          <a:noFill/>
        </p:spPr>
        <p:txBody>
          <a:bodyPr wrap="none" lIns="0" rIns="0" rtlCol="0">
            <a:spAutoFit/>
          </a:bodyPr>
          <a:lstStyle/>
          <a:p>
            <a:pPr algn="l"/>
            <a:endParaRPr lang="en-US" b="0" i="0" dirty="0" err="1">
              <a:latin typeface="Amazon Ember Display" panose="020F0603020204020204" pitchFamily="34" charset="0"/>
            </a:endParaRPr>
          </a:p>
        </p:txBody>
      </p:sp>
      <p:pic>
        <p:nvPicPr>
          <p:cNvPr id="22" name="Picture 21">
            <a:extLst>
              <a:ext uri="{FF2B5EF4-FFF2-40B4-BE49-F238E27FC236}">
                <a16:creationId xmlns:a16="http://schemas.microsoft.com/office/drawing/2014/main" id="{30CC1F33-20B4-A2CC-CBF3-F33B6E957A3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22947"/>
            <a:ext cx="979714" cy="587352"/>
          </a:xfrm>
          <a:prstGeom prst="rect">
            <a:avLst/>
          </a:prstGeom>
        </p:spPr>
      </p:pic>
      <p:sp>
        <p:nvSpPr>
          <p:cNvPr id="2" name="TextBox 1">
            <a:extLst>
              <a:ext uri="{FF2B5EF4-FFF2-40B4-BE49-F238E27FC236}">
                <a16:creationId xmlns:a16="http://schemas.microsoft.com/office/drawing/2014/main" id="{492CA65A-606C-B6BF-5226-3CAA4640D586}"/>
              </a:ext>
            </a:extLst>
          </p:cNvPr>
          <p:cNvSpPr txBox="1"/>
          <p:nvPr userDrawn="1"/>
        </p:nvSpPr>
        <p:spPr>
          <a:xfrm>
            <a:off x="527766" y="6025634"/>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Tree>
    <p:extLst>
      <p:ext uri="{BB962C8B-B14F-4D97-AF65-F5344CB8AC3E}">
        <p14:creationId xmlns:p14="http://schemas.microsoft.com/office/powerpoint/2010/main" val="1077792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A33D-5535-4C9A-8FE3-B37ABA63B4C7}"/>
              </a:ext>
            </a:extLst>
          </p:cNvPr>
          <p:cNvSpPr>
            <a:spLocks noGrp="1"/>
          </p:cNvSpPr>
          <p:nvPr>
            <p:ph type="title"/>
          </p:nvPr>
        </p:nvSpPr>
        <p:spPr>
          <a:xfrm>
            <a:off x="609600"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9E93D77A-024C-472F-B312-4E06A5BAE0BA}"/>
              </a:ext>
            </a:extLst>
          </p:cNvPr>
          <p:cNvSpPr>
            <a:spLocks noGrp="1"/>
          </p:cNvSpPr>
          <p:nvPr>
            <p:ph type="body" orient="vert" idx="1"/>
          </p:nvPr>
        </p:nvSpPr>
        <p:spPr>
          <a:xfrm>
            <a:off x="9076329" y="1718982"/>
            <a:ext cx="2506071" cy="4491317"/>
          </a:xfrm>
        </p:spPr>
        <p:txBody>
          <a:bodyPr vert="eaVert"/>
          <a:lstStyle>
            <a:lvl1pPr marL="457200" indent="-457200">
              <a:buFont typeface="Arial" panose="020B0604020202020204" pitchFamily="34" charset="0"/>
              <a:buChar char="•"/>
              <a:defRPr b="0" i="0">
                <a:latin typeface="Amazon Ember Display" panose="020F0603020204020204" pitchFamily="34" charset="0"/>
              </a:defRPr>
            </a:lvl1pPr>
            <a:lvl2pPr marL="628650" indent="-342900">
              <a:buFont typeface="Arial" panose="020B0604020202020204" pitchFamily="34" charset="0"/>
              <a:buChar char="•"/>
              <a:defRPr b="0" i="0">
                <a:latin typeface="Amazon Ember Display" panose="020F0603020204020204" pitchFamily="34" charset="0"/>
              </a:defRPr>
            </a:lvl2pPr>
            <a:lvl3pPr marL="971550" indent="-342900">
              <a:buFont typeface="Arial" panose="020B0604020202020204" pitchFamily="34" charset="0"/>
              <a:buChar char="•"/>
              <a:defRPr b="0" i="0">
                <a:latin typeface="Amazon Ember Display" panose="020F0603020204020204" pitchFamily="34" charset="0"/>
              </a:defRPr>
            </a:lvl3pPr>
            <a:lvl4pPr marL="1144588" indent="-285750">
              <a:buFont typeface="Arial" panose="020B0604020202020204" pitchFamily="34" charset="0"/>
              <a:buChar char="•"/>
              <a:defRPr b="0" i="0">
                <a:latin typeface="Amazon Ember Display" panose="020F0603020204020204" pitchFamily="34" charset="0"/>
              </a:defRPr>
            </a:lvl4pPr>
            <a:lvl5pPr marL="1316038" indent="-285750">
              <a:buFont typeface="Arial" panose="020B0604020202020204" pitchFamily="34" charset="0"/>
              <a:buChar char="•"/>
              <a:defRPr b="0" i="0">
                <a:latin typeface="Amazon Ember Display" panose="020F06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D7BCF1F-274F-4C05-8696-189CDAE0C33B}"/>
              </a:ext>
            </a:extLst>
          </p:cNvPr>
          <p:cNvSpPr>
            <a:spLocks noGrp="1"/>
          </p:cNvSpPr>
          <p:nvPr>
            <p:ph type="dt" sz="half" idx="10"/>
          </p:nvPr>
        </p:nvSpPr>
        <p:spPr/>
        <p:txBody>
          <a:bodyPr/>
          <a:lstStyle>
            <a:lvl1pPr>
              <a:defRPr b="0" i="0">
                <a:latin typeface="Amazon Ember Display" panose="020F0603020204020204" pitchFamily="34" charset="0"/>
              </a:defRPr>
            </a:lvl1pPr>
          </a:lstStyle>
          <a:p>
            <a:fld id="{8DF6AC9B-6FB6-E64C-9786-C40DFE89F624}" type="datetime1">
              <a:rPr lang="en-US" smtClean="0"/>
              <a:pPr/>
              <a:t>10/23/25</a:t>
            </a:fld>
            <a:endParaRPr lang="en-US" dirty="0"/>
          </a:p>
        </p:txBody>
      </p:sp>
      <p:sp>
        <p:nvSpPr>
          <p:cNvPr id="5" name="Footer Placeholder 4">
            <a:extLst>
              <a:ext uri="{FF2B5EF4-FFF2-40B4-BE49-F238E27FC236}">
                <a16:creationId xmlns:a16="http://schemas.microsoft.com/office/drawing/2014/main" id="{34FBB62C-DD5C-4CC6-98BC-330285579B79}"/>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310D4DAD-D906-4444-864A-7CED33CEDEB5}"/>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625061DB-7406-41C8-A121-52D8D4484FD1}" type="slidenum">
              <a:rPr lang="en-US" smtClean="0"/>
              <a:pPr/>
              <a:t>‹#›</a:t>
            </a:fld>
            <a:endParaRPr lang="en-US" dirty="0"/>
          </a:p>
        </p:txBody>
      </p:sp>
    </p:spTree>
    <p:extLst>
      <p:ext uri="{BB962C8B-B14F-4D97-AF65-F5344CB8AC3E}">
        <p14:creationId xmlns:p14="http://schemas.microsoft.com/office/powerpoint/2010/main" val="248409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2CA4B-F100-498A-9F95-D1048E98B369}"/>
              </a:ext>
            </a:extLst>
          </p:cNvPr>
          <p:cNvSpPr>
            <a:spLocks noGrp="1"/>
          </p:cNvSpPr>
          <p:nvPr>
            <p:ph type="title" orient="vert"/>
          </p:nvPr>
        </p:nvSpPr>
        <p:spPr>
          <a:xfrm>
            <a:off x="8724900" y="914399"/>
            <a:ext cx="2857500" cy="5295901"/>
          </a:xfrm>
          <a:prstGeom prst="rect">
            <a:avLst/>
          </a:prstGeom>
        </p:spPr>
        <p:txBody>
          <a:bodyPr vert="eaVert">
            <a:norm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4442DEB-18AA-41C3-A034-B81C2006971D}"/>
              </a:ext>
            </a:extLst>
          </p:cNvPr>
          <p:cNvSpPr>
            <a:spLocks noGrp="1"/>
          </p:cNvSpPr>
          <p:nvPr>
            <p:ph type="body" orient="vert" idx="1"/>
          </p:nvPr>
        </p:nvSpPr>
        <p:spPr>
          <a:xfrm>
            <a:off x="6066429" y="914399"/>
            <a:ext cx="2506071" cy="5295901"/>
          </a:xfrm>
        </p:spPr>
        <p:txBody>
          <a:bodyPr vert="eaVert"/>
          <a:lstStyle>
            <a:lvl1pPr marL="457200" indent="-457200">
              <a:buFont typeface="Arial" panose="020B0604020202020204" pitchFamily="34" charset="0"/>
              <a:buChar char="•"/>
              <a:defRPr b="0" i="0">
                <a:latin typeface="Amazon Ember Display" panose="020F0603020204020204" pitchFamily="34" charset="0"/>
              </a:defRPr>
            </a:lvl1pPr>
            <a:lvl2pPr marL="628650" indent="-342900">
              <a:buFont typeface="Arial" panose="020B0604020202020204" pitchFamily="34" charset="0"/>
              <a:buChar char="•"/>
              <a:defRPr b="0" i="0">
                <a:latin typeface="Amazon Ember Display" panose="020F0603020204020204" pitchFamily="34" charset="0"/>
              </a:defRPr>
            </a:lvl2pPr>
            <a:lvl3pPr marL="971550" indent="-342900">
              <a:buFont typeface="Arial" panose="020B0604020202020204" pitchFamily="34" charset="0"/>
              <a:buChar char="•"/>
              <a:defRPr b="0" i="0">
                <a:latin typeface="Amazon Ember Display" panose="020F0603020204020204" pitchFamily="34" charset="0"/>
              </a:defRPr>
            </a:lvl3pPr>
            <a:lvl4pPr marL="1144588" indent="-285750">
              <a:buFont typeface="Arial" panose="020B0604020202020204" pitchFamily="34" charset="0"/>
              <a:buChar char="•"/>
              <a:defRPr b="0" i="0">
                <a:latin typeface="Amazon Ember Display" panose="020F0603020204020204" pitchFamily="34" charset="0"/>
              </a:defRPr>
            </a:lvl4pPr>
            <a:lvl5pPr marL="1316038" indent="-285750">
              <a:buFont typeface="Arial" panose="020B0604020202020204" pitchFamily="34" charset="0"/>
              <a:buChar char="•"/>
              <a:defRPr b="0" i="0">
                <a:latin typeface="Amazon Ember Display" panose="020F06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D98874D-2362-4107-9CFB-6624C519CF0C}"/>
              </a:ext>
            </a:extLst>
          </p:cNvPr>
          <p:cNvSpPr>
            <a:spLocks noGrp="1"/>
          </p:cNvSpPr>
          <p:nvPr>
            <p:ph type="dt" sz="half" idx="10"/>
          </p:nvPr>
        </p:nvSpPr>
        <p:spPr/>
        <p:txBody>
          <a:bodyPr/>
          <a:lstStyle>
            <a:lvl1pPr>
              <a:defRPr b="0" i="0">
                <a:latin typeface="Amazon Ember Display" panose="020F0603020204020204" pitchFamily="34" charset="0"/>
              </a:defRPr>
            </a:lvl1pPr>
          </a:lstStyle>
          <a:p>
            <a:fld id="{21DD148F-2774-EA45-8C22-2C39149188FB}" type="datetime1">
              <a:rPr lang="en-US" smtClean="0"/>
              <a:pPr/>
              <a:t>10/23/25</a:t>
            </a:fld>
            <a:endParaRPr lang="en-US" dirty="0"/>
          </a:p>
        </p:txBody>
      </p:sp>
      <p:sp>
        <p:nvSpPr>
          <p:cNvPr id="5" name="Footer Placeholder 4">
            <a:extLst>
              <a:ext uri="{FF2B5EF4-FFF2-40B4-BE49-F238E27FC236}">
                <a16:creationId xmlns:a16="http://schemas.microsoft.com/office/drawing/2014/main" id="{0C81FEF1-5834-4539-A37C-ED5E275C6D22}"/>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F0AA1474-147C-4D4E-B55D-24F747B205EB}"/>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625061DB-7406-41C8-A121-52D8D4484FD1}" type="slidenum">
              <a:rPr lang="en-US" smtClean="0"/>
              <a:pPr/>
              <a:t>‹#›</a:t>
            </a:fld>
            <a:endParaRPr lang="en-US" dirty="0"/>
          </a:p>
        </p:txBody>
      </p:sp>
    </p:spTree>
    <p:extLst>
      <p:ext uri="{BB962C8B-B14F-4D97-AF65-F5344CB8AC3E}">
        <p14:creationId xmlns:p14="http://schemas.microsoft.com/office/powerpoint/2010/main" val="284774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0999" y="6337300"/>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mazon Ember Display" panose="020F0603020204020204" pitchFamily="34" charset="0"/>
            </a:endParaRPr>
          </a:p>
        </p:txBody>
      </p:sp>
      <p:sp>
        <p:nvSpPr>
          <p:cNvPr id="5" name="Rectangle 4">
            <a:extLst>
              <a:ext uri="{FF2B5EF4-FFF2-40B4-BE49-F238E27FC236}">
                <a16:creationId xmlns:a16="http://schemas.microsoft.com/office/drawing/2014/main" id="{F4A252AA-410C-4410-AE45-9D483892FCD8}"/>
              </a:ext>
            </a:extLst>
          </p:cNvPr>
          <p:cNvSpPr/>
          <p:nvPr userDrawn="1"/>
        </p:nvSpPr>
        <p:spPr>
          <a:xfrm>
            <a:off x="380999" y="163722"/>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mazon Ember Display" panose="020F0603020204020204" pitchFamily="34" charset="0"/>
            </a:endParaRPr>
          </a:p>
        </p:txBody>
      </p:sp>
    </p:spTree>
    <p:extLst>
      <p:ext uri="{BB962C8B-B14F-4D97-AF65-F5344CB8AC3E}">
        <p14:creationId xmlns:p14="http://schemas.microsoft.com/office/powerpoint/2010/main" val="159904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060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271923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ide 1A">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7593843-4CBC-A712-CB2B-B4F878BE34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41B6776E-568F-A5A4-981B-E30628F8727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16413"/>
            <a:ext cx="979714" cy="586152"/>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477246" y="3418321"/>
            <a:ext cx="6460999" cy="923330"/>
          </a:xfrm>
          <a:prstGeom prst="rect">
            <a:avLst/>
          </a:prstGeom>
        </p:spPr>
        <p:txBody>
          <a:bodyPr wrap="square" anchor="t" anchorCtr="0"/>
          <a:lstStyle>
            <a:lvl1pPr algn="l">
              <a:defRPr sz="6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4366830"/>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5261981"/>
            <a:ext cx="3797302" cy="369332"/>
          </a:xfrm>
        </p:spPr>
        <p:txBody>
          <a:bodyPr wrap="square"/>
          <a:lstStyle>
            <a:lvl1pPr marL="0" indent="0">
              <a:spcAft>
                <a:spcPts val="0"/>
              </a:spcAft>
              <a:buNone/>
              <a:defRPr sz="2000" b="0" i="0" cap="none" spc="0" baseline="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332014"/>
            <a:ext cx="6477002" cy="230832"/>
          </a:xfrm>
        </p:spPr>
        <p:txBody>
          <a:bodyPr wrap="square"/>
          <a:lstStyle>
            <a:lvl1pPr marL="0" indent="0">
              <a:spcAft>
                <a:spcPts val="0"/>
              </a:spcAft>
              <a:buNone/>
              <a:defRPr sz="1000" b="0" i="0" cap="all" spc="3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5674769"/>
            <a:ext cx="3797302" cy="535531"/>
          </a:xfrm>
        </p:spPr>
        <p:txBody>
          <a:bodyPr wrap="square"/>
          <a:lstStyle>
            <a:lvl1pPr marL="0" indent="0">
              <a:spcAft>
                <a:spcPts val="300"/>
              </a:spcAft>
              <a:buNone/>
              <a:defRPr sz="1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Tree>
    <p:extLst>
      <p:ext uri="{BB962C8B-B14F-4D97-AF65-F5344CB8AC3E}">
        <p14:creationId xmlns:p14="http://schemas.microsoft.com/office/powerpoint/2010/main" val="3116447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1C">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273828A-79F8-15CD-9D21-FB44B77FDB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53CAD519-9A88-CC6D-C64F-32781DE12863}"/>
              </a:ext>
            </a:extLst>
          </p:cNvPr>
          <p:cNvSpPr>
            <a:spLocks noGrp="1"/>
          </p:cNvSpPr>
          <p:nvPr>
            <p:ph type="subTitle" idx="1" hasCustomPrompt="1"/>
          </p:nvPr>
        </p:nvSpPr>
        <p:spPr>
          <a:xfrm>
            <a:off x="609598" y="4366830"/>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5" name="Text Placeholder 9">
            <a:extLst>
              <a:ext uri="{FF2B5EF4-FFF2-40B4-BE49-F238E27FC236}">
                <a16:creationId xmlns:a16="http://schemas.microsoft.com/office/drawing/2014/main" id="{AECD1BDB-3933-70D1-D0B1-585F679690F4}"/>
              </a:ext>
            </a:extLst>
          </p:cNvPr>
          <p:cNvSpPr>
            <a:spLocks noGrp="1"/>
          </p:cNvSpPr>
          <p:nvPr>
            <p:ph type="body" sz="quarter" idx="11" hasCustomPrompt="1"/>
          </p:nvPr>
        </p:nvSpPr>
        <p:spPr>
          <a:xfrm>
            <a:off x="609598" y="5261981"/>
            <a:ext cx="3797302" cy="369332"/>
          </a:xfrm>
        </p:spPr>
        <p:txBody>
          <a:bodyPr wrap="square"/>
          <a:lstStyle>
            <a:lvl1pPr marL="0" indent="0">
              <a:spcAft>
                <a:spcPts val="0"/>
              </a:spcAft>
              <a:buNone/>
              <a:defRPr sz="2000" b="0" i="0" cap="none" spc="0" baseline="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name (pronouns)</a:t>
            </a:r>
          </a:p>
        </p:txBody>
      </p:sp>
      <p:sp>
        <p:nvSpPr>
          <p:cNvPr id="6" name="Text Placeholder 7">
            <a:extLst>
              <a:ext uri="{FF2B5EF4-FFF2-40B4-BE49-F238E27FC236}">
                <a16:creationId xmlns:a16="http://schemas.microsoft.com/office/drawing/2014/main" id="{49BD2DDE-9CEA-E55B-45AC-E81DC0520AEE}"/>
              </a:ext>
            </a:extLst>
          </p:cNvPr>
          <p:cNvSpPr>
            <a:spLocks noGrp="1"/>
          </p:cNvSpPr>
          <p:nvPr>
            <p:ph type="body" sz="quarter" idx="10" hasCustomPrompt="1"/>
          </p:nvPr>
        </p:nvSpPr>
        <p:spPr>
          <a:xfrm>
            <a:off x="609598" y="332014"/>
            <a:ext cx="6477002" cy="230832"/>
          </a:xfrm>
        </p:spPr>
        <p:txBody>
          <a:bodyPr wrap="square"/>
          <a:lstStyle>
            <a:lvl1pPr marL="0" indent="0">
              <a:spcAft>
                <a:spcPts val="0"/>
              </a:spcAft>
              <a:buNone/>
              <a:defRPr sz="1000" b="0" i="0" cap="all" spc="3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7" name="Text Placeholder 11">
            <a:extLst>
              <a:ext uri="{FF2B5EF4-FFF2-40B4-BE49-F238E27FC236}">
                <a16:creationId xmlns:a16="http://schemas.microsoft.com/office/drawing/2014/main" id="{6F4339BC-5512-257D-D251-96C726B3928B}"/>
              </a:ext>
            </a:extLst>
          </p:cNvPr>
          <p:cNvSpPr>
            <a:spLocks noGrp="1"/>
          </p:cNvSpPr>
          <p:nvPr>
            <p:ph type="body" sz="quarter" idx="12" hasCustomPrompt="1"/>
          </p:nvPr>
        </p:nvSpPr>
        <p:spPr>
          <a:xfrm>
            <a:off x="609598" y="5674769"/>
            <a:ext cx="3797302" cy="535531"/>
          </a:xfrm>
        </p:spPr>
        <p:txBody>
          <a:bodyPr wrap="square"/>
          <a:lstStyle>
            <a:lvl1pPr marL="0" indent="0">
              <a:spcAft>
                <a:spcPts val="300"/>
              </a:spcAft>
              <a:buNone/>
              <a:defRPr sz="1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2A8E9AEE-EE0A-4511-286D-B7E92DB33387}"/>
              </a:ext>
            </a:extLst>
          </p:cNvPr>
          <p:cNvSpPr txBox="1"/>
          <p:nvPr userDrawn="1"/>
        </p:nvSpPr>
        <p:spPr>
          <a:xfrm>
            <a:off x="504476"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
        <p:nvSpPr>
          <p:cNvPr id="2" name="Title 1">
            <a:extLst>
              <a:ext uri="{FF2B5EF4-FFF2-40B4-BE49-F238E27FC236}">
                <a16:creationId xmlns:a16="http://schemas.microsoft.com/office/drawing/2014/main" id="{4C69315F-6BED-09F1-C555-D62EBCC2C2CC}"/>
              </a:ext>
            </a:extLst>
          </p:cNvPr>
          <p:cNvSpPr>
            <a:spLocks noGrp="1"/>
          </p:cNvSpPr>
          <p:nvPr>
            <p:ph type="ctrTitle" hasCustomPrompt="1"/>
          </p:nvPr>
        </p:nvSpPr>
        <p:spPr>
          <a:xfrm>
            <a:off x="477246" y="3418321"/>
            <a:ext cx="6460999" cy="923330"/>
          </a:xfrm>
          <a:prstGeom prst="rect">
            <a:avLst/>
          </a:prstGeom>
        </p:spPr>
        <p:txBody>
          <a:bodyPr wrap="square" anchor="t" anchorCtr="0"/>
          <a:lstStyle>
            <a:lvl1pPr algn="l">
              <a:defRPr sz="6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title</a:t>
            </a:r>
          </a:p>
        </p:txBody>
      </p:sp>
      <p:pic>
        <p:nvPicPr>
          <p:cNvPr id="11" name="Picture 10">
            <a:extLst>
              <a:ext uri="{FF2B5EF4-FFF2-40B4-BE49-F238E27FC236}">
                <a16:creationId xmlns:a16="http://schemas.microsoft.com/office/drawing/2014/main" id="{FA0E7CF6-AEC8-B8B6-2040-09A06124894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16413"/>
            <a:ext cx="979714" cy="586152"/>
          </a:xfrm>
          <a:prstGeom prst="rect">
            <a:avLst/>
          </a:prstGeom>
        </p:spPr>
      </p:pic>
    </p:spTree>
    <p:extLst>
      <p:ext uri="{BB962C8B-B14F-4D97-AF65-F5344CB8AC3E}">
        <p14:creationId xmlns:p14="http://schemas.microsoft.com/office/powerpoint/2010/main" val="1008523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2B">
    <p:spTree>
      <p:nvGrpSpPr>
        <p:cNvPr id="1" name=""/>
        <p:cNvGrpSpPr/>
        <p:nvPr/>
      </p:nvGrpSpPr>
      <p:grpSpPr>
        <a:xfrm>
          <a:off x="0" y="0"/>
          <a:ext cx="0" cy="0"/>
          <a:chOff x="0" y="0"/>
          <a:chExt cx="0" cy="0"/>
        </a:xfrm>
      </p:grpSpPr>
      <p:sp>
        <p:nvSpPr>
          <p:cNvPr id="25" name="Text Placeholder 7">
            <a:extLst>
              <a:ext uri="{FF2B5EF4-FFF2-40B4-BE49-F238E27FC236}">
                <a16:creationId xmlns:a16="http://schemas.microsoft.com/office/drawing/2014/main" id="{C8E54E3F-3CBC-43DF-D0B7-3007697064A8}"/>
              </a:ext>
            </a:extLst>
          </p:cNvPr>
          <p:cNvSpPr>
            <a:spLocks noGrp="1"/>
          </p:cNvSpPr>
          <p:nvPr>
            <p:ph type="body" sz="quarter" idx="10" hasCustomPrompt="1"/>
          </p:nvPr>
        </p:nvSpPr>
        <p:spPr>
          <a:xfrm>
            <a:off x="672969" y="332014"/>
            <a:ext cx="6477002" cy="230832"/>
          </a:xfrm>
        </p:spPr>
        <p:txBody>
          <a:bodyPr wrap="square"/>
          <a:lstStyle>
            <a:lvl1pPr marL="0" indent="0">
              <a:spcAft>
                <a:spcPts val="0"/>
              </a:spcAft>
              <a:buNone/>
              <a:defRPr sz="1000" b="0" i="0" cap="all" spc="200" baseline="0">
                <a:solidFill>
                  <a:schemeClr val="tx2"/>
                </a:solidFill>
                <a:latin typeface="Amazon Ember Mono" panose="020B05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2" name="Picture 1">
            <a:extLst>
              <a:ext uri="{FF2B5EF4-FFF2-40B4-BE49-F238E27FC236}">
                <a16:creationId xmlns:a16="http://schemas.microsoft.com/office/drawing/2014/main" id="{BE5BDDB8-98EE-F01A-753C-07B65A3249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 Placeholder 9">
            <a:extLst>
              <a:ext uri="{FF2B5EF4-FFF2-40B4-BE49-F238E27FC236}">
                <a16:creationId xmlns:a16="http://schemas.microsoft.com/office/drawing/2014/main" id="{E80812B7-8A92-F272-875E-0D757C691E8E}"/>
              </a:ext>
            </a:extLst>
          </p:cNvPr>
          <p:cNvSpPr>
            <a:spLocks noGrp="1"/>
          </p:cNvSpPr>
          <p:nvPr>
            <p:ph type="body" sz="quarter" idx="11" hasCustomPrompt="1"/>
          </p:nvPr>
        </p:nvSpPr>
        <p:spPr>
          <a:xfrm>
            <a:off x="609598" y="5261981"/>
            <a:ext cx="3797302" cy="369332"/>
          </a:xfrm>
        </p:spPr>
        <p:txBody>
          <a:bodyPr wrap="square"/>
          <a:lstStyle>
            <a:lvl1pPr marL="0" indent="0">
              <a:spcAft>
                <a:spcPts val="0"/>
              </a:spcAft>
              <a:buNone/>
              <a:defRPr sz="2000" b="0" i="0" cap="none" spc="0" baseline="0">
                <a:solidFill>
                  <a:schemeClr val="tx2"/>
                </a:solidFill>
                <a:latin typeface="Amazon Ember Display" panose="020F0603020204020204" pitchFamily="34" charset="0"/>
              </a:defRPr>
            </a:lvl1pPr>
          </a:lstStyle>
          <a:p>
            <a:pPr lvl="0"/>
            <a:r>
              <a:rPr lang="en-US" dirty="0"/>
              <a:t>Speaker name (pronouns)</a:t>
            </a:r>
          </a:p>
        </p:txBody>
      </p:sp>
      <p:sp>
        <p:nvSpPr>
          <p:cNvPr id="7" name="Text Placeholder 11">
            <a:extLst>
              <a:ext uri="{FF2B5EF4-FFF2-40B4-BE49-F238E27FC236}">
                <a16:creationId xmlns:a16="http://schemas.microsoft.com/office/drawing/2014/main" id="{9404D9CE-381D-295C-A64E-88C5D0C0A61D}"/>
              </a:ext>
            </a:extLst>
          </p:cNvPr>
          <p:cNvSpPr>
            <a:spLocks noGrp="1"/>
          </p:cNvSpPr>
          <p:nvPr>
            <p:ph type="body" sz="quarter" idx="12" hasCustomPrompt="1"/>
          </p:nvPr>
        </p:nvSpPr>
        <p:spPr>
          <a:xfrm>
            <a:off x="609598" y="5674769"/>
            <a:ext cx="3797302" cy="535531"/>
          </a:xfrm>
        </p:spPr>
        <p:txBody>
          <a:bodyPr wrap="square"/>
          <a:lstStyle>
            <a:lvl1pPr marL="0" indent="0">
              <a:spcAft>
                <a:spcPts val="300"/>
              </a:spcAft>
              <a:buNone/>
              <a:defRPr sz="1600" b="0" i="0">
                <a:solidFill>
                  <a:schemeClr val="tx2"/>
                </a:solidFill>
                <a:latin typeface="Amazon Ember Display" panose="020F0603020204020204" pitchFamily="34" charset="0"/>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ECF72D21-07F0-8A31-A886-8180F34B788F}"/>
              </a:ext>
            </a:extLst>
          </p:cNvPr>
          <p:cNvSpPr txBox="1"/>
          <p:nvPr userDrawn="1"/>
        </p:nvSpPr>
        <p:spPr>
          <a:xfrm>
            <a:off x="504476"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20" name="Picture 19">
            <a:extLst>
              <a:ext uri="{FF2B5EF4-FFF2-40B4-BE49-F238E27FC236}">
                <a16:creationId xmlns:a16="http://schemas.microsoft.com/office/drawing/2014/main" id="{9AF3C931-F34B-7961-BC75-B4572B02FF7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27228" y="5740417"/>
            <a:ext cx="783771" cy="469881"/>
          </a:xfrm>
          <a:prstGeom prst="rect">
            <a:avLst/>
          </a:prstGeom>
        </p:spPr>
      </p:pic>
      <p:sp>
        <p:nvSpPr>
          <p:cNvPr id="24" name="Rounded Rectangle 23">
            <a:extLst>
              <a:ext uri="{FF2B5EF4-FFF2-40B4-BE49-F238E27FC236}">
                <a16:creationId xmlns:a16="http://schemas.microsoft.com/office/drawing/2014/main" id="{22F49425-7DA0-E6A1-AFFB-06CE3587D57C}"/>
              </a:ext>
            </a:extLst>
          </p:cNvPr>
          <p:cNvSpPr/>
          <p:nvPr userDrawn="1"/>
        </p:nvSpPr>
        <p:spPr>
          <a:xfrm>
            <a:off x="609598" y="304800"/>
            <a:ext cx="2993681" cy="288951"/>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0" i="0" dirty="0" err="1">
              <a:solidFill>
                <a:schemeClr val="tx1"/>
              </a:solidFill>
              <a:latin typeface="Amazon Ember Display" panose="020F0603020204020204" pitchFamily="34" charset="0"/>
            </a:endParaRPr>
          </a:p>
        </p:txBody>
      </p:sp>
      <p:sp>
        <p:nvSpPr>
          <p:cNvPr id="26" name="Subtitle 2">
            <a:extLst>
              <a:ext uri="{FF2B5EF4-FFF2-40B4-BE49-F238E27FC236}">
                <a16:creationId xmlns:a16="http://schemas.microsoft.com/office/drawing/2014/main" id="{7EDB5F6C-924F-E4E4-8B18-2197BA4C3F5E}"/>
              </a:ext>
            </a:extLst>
          </p:cNvPr>
          <p:cNvSpPr>
            <a:spLocks noGrp="1"/>
          </p:cNvSpPr>
          <p:nvPr>
            <p:ph type="subTitle" idx="1" hasCustomPrompt="1"/>
          </p:nvPr>
        </p:nvSpPr>
        <p:spPr>
          <a:xfrm>
            <a:off x="609598" y="1918337"/>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3" name="Text Placeholder 7">
            <a:extLst>
              <a:ext uri="{FF2B5EF4-FFF2-40B4-BE49-F238E27FC236}">
                <a16:creationId xmlns:a16="http://schemas.microsoft.com/office/drawing/2014/main" id="{111574D8-2193-6E96-F970-CA48F920463D}"/>
              </a:ext>
            </a:extLst>
          </p:cNvPr>
          <p:cNvSpPr>
            <a:spLocks noGrp="1"/>
          </p:cNvSpPr>
          <p:nvPr>
            <p:ph type="body" sz="quarter" idx="13" hasCustomPrompt="1"/>
          </p:nvPr>
        </p:nvSpPr>
        <p:spPr>
          <a:xfrm>
            <a:off x="672969" y="332014"/>
            <a:ext cx="6477002" cy="230832"/>
          </a:xfrm>
        </p:spPr>
        <p:txBody>
          <a:bodyPr wrap="square"/>
          <a:lstStyle>
            <a:lvl1pPr marL="0" indent="0">
              <a:spcAft>
                <a:spcPts val="0"/>
              </a:spcAft>
              <a:buNone/>
              <a:defRPr sz="1000" b="0" i="0" cap="all" spc="2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4" name="Title 1">
            <a:extLst>
              <a:ext uri="{FF2B5EF4-FFF2-40B4-BE49-F238E27FC236}">
                <a16:creationId xmlns:a16="http://schemas.microsoft.com/office/drawing/2014/main" id="{CF67C28C-2194-7DE3-C4ED-8EF747692F60}"/>
              </a:ext>
            </a:extLst>
          </p:cNvPr>
          <p:cNvSpPr>
            <a:spLocks noGrp="1"/>
          </p:cNvSpPr>
          <p:nvPr>
            <p:ph type="ctrTitle" hasCustomPrompt="1"/>
          </p:nvPr>
        </p:nvSpPr>
        <p:spPr>
          <a:xfrm>
            <a:off x="489278" y="928262"/>
            <a:ext cx="6460999" cy="923330"/>
          </a:xfrm>
          <a:prstGeom prst="rect">
            <a:avLst/>
          </a:prstGeom>
        </p:spPr>
        <p:txBody>
          <a:bodyPr wrap="square" anchor="t" anchorCtr="0"/>
          <a:lstStyle>
            <a:lvl1pPr algn="l">
              <a:defRPr sz="6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title</a:t>
            </a:r>
          </a:p>
        </p:txBody>
      </p:sp>
    </p:spTree>
    <p:extLst>
      <p:ext uri="{BB962C8B-B14F-4D97-AF65-F5344CB8AC3E}">
        <p14:creationId xmlns:p14="http://schemas.microsoft.com/office/powerpoint/2010/main" val="929522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1B">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0B1A274-34CE-9318-18E9-83796CAE51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A8CD09BF-BE98-954E-8C83-FD00798ACA28}"/>
              </a:ext>
            </a:extLst>
          </p:cNvPr>
          <p:cNvSpPr>
            <a:spLocks noGrp="1"/>
          </p:cNvSpPr>
          <p:nvPr>
            <p:ph type="subTitle" idx="1" hasCustomPrompt="1"/>
          </p:nvPr>
        </p:nvSpPr>
        <p:spPr>
          <a:xfrm>
            <a:off x="609598" y="4366830"/>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5" name="Text Placeholder 9">
            <a:extLst>
              <a:ext uri="{FF2B5EF4-FFF2-40B4-BE49-F238E27FC236}">
                <a16:creationId xmlns:a16="http://schemas.microsoft.com/office/drawing/2014/main" id="{AAF119F6-59CF-C06E-9DEE-68747AC5B537}"/>
              </a:ext>
            </a:extLst>
          </p:cNvPr>
          <p:cNvSpPr>
            <a:spLocks noGrp="1"/>
          </p:cNvSpPr>
          <p:nvPr>
            <p:ph type="body" sz="quarter" idx="11" hasCustomPrompt="1"/>
          </p:nvPr>
        </p:nvSpPr>
        <p:spPr>
          <a:xfrm>
            <a:off x="609598" y="5261981"/>
            <a:ext cx="3797302" cy="369332"/>
          </a:xfrm>
        </p:spPr>
        <p:txBody>
          <a:bodyPr wrap="square"/>
          <a:lstStyle>
            <a:lvl1pPr marL="0" indent="0">
              <a:spcAft>
                <a:spcPts val="0"/>
              </a:spcAft>
              <a:buNone/>
              <a:defRPr sz="2000" b="0" i="0" cap="none" spc="0" baseline="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name (pronouns)</a:t>
            </a:r>
          </a:p>
        </p:txBody>
      </p:sp>
      <p:sp>
        <p:nvSpPr>
          <p:cNvPr id="6" name="Text Placeholder 7">
            <a:extLst>
              <a:ext uri="{FF2B5EF4-FFF2-40B4-BE49-F238E27FC236}">
                <a16:creationId xmlns:a16="http://schemas.microsoft.com/office/drawing/2014/main" id="{19378773-656B-3414-4689-741C92BE3E06}"/>
              </a:ext>
            </a:extLst>
          </p:cNvPr>
          <p:cNvSpPr>
            <a:spLocks noGrp="1"/>
          </p:cNvSpPr>
          <p:nvPr>
            <p:ph type="body" sz="quarter" idx="10" hasCustomPrompt="1"/>
          </p:nvPr>
        </p:nvSpPr>
        <p:spPr>
          <a:xfrm>
            <a:off x="609598" y="332014"/>
            <a:ext cx="6477002" cy="230832"/>
          </a:xfrm>
        </p:spPr>
        <p:txBody>
          <a:bodyPr wrap="square"/>
          <a:lstStyle>
            <a:lvl1pPr marL="0" indent="0">
              <a:spcAft>
                <a:spcPts val="0"/>
              </a:spcAft>
              <a:buNone/>
              <a:defRPr sz="1000" b="0" i="0" cap="all" spc="3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7" name="Text Placeholder 11">
            <a:extLst>
              <a:ext uri="{FF2B5EF4-FFF2-40B4-BE49-F238E27FC236}">
                <a16:creationId xmlns:a16="http://schemas.microsoft.com/office/drawing/2014/main" id="{3C5437D4-D83E-F7AB-7C05-4D16F6D780CF}"/>
              </a:ext>
            </a:extLst>
          </p:cNvPr>
          <p:cNvSpPr>
            <a:spLocks noGrp="1"/>
          </p:cNvSpPr>
          <p:nvPr>
            <p:ph type="body" sz="quarter" idx="12" hasCustomPrompt="1"/>
          </p:nvPr>
        </p:nvSpPr>
        <p:spPr>
          <a:xfrm>
            <a:off x="609598" y="5674769"/>
            <a:ext cx="3797302" cy="535531"/>
          </a:xfrm>
        </p:spPr>
        <p:txBody>
          <a:bodyPr wrap="square"/>
          <a:lstStyle>
            <a:lvl1pPr marL="0" indent="0">
              <a:spcAft>
                <a:spcPts val="300"/>
              </a:spcAft>
              <a:buNone/>
              <a:defRPr sz="1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18671D03-03D2-3246-0292-3278FC46E9BD}"/>
              </a:ext>
            </a:extLst>
          </p:cNvPr>
          <p:cNvSpPr txBox="1"/>
          <p:nvPr userDrawn="1"/>
        </p:nvSpPr>
        <p:spPr>
          <a:xfrm>
            <a:off x="504476"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
        <p:nvSpPr>
          <p:cNvPr id="2" name="Title 1">
            <a:extLst>
              <a:ext uri="{FF2B5EF4-FFF2-40B4-BE49-F238E27FC236}">
                <a16:creationId xmlns:a16="http://schemas.microsoft.com/office/drawing/2014/main" id="{062C415C-2EF2-186A-04FA-1B6BE61C4101}"/>
              </a:ext>
            </a:extLst>
          </p:cNvPr>
          <p:cNvSpPr>
            <a:spLocks noGrp="1"/>
          </p:cNvSpPr>
          <p:nvPr>
            <p:ph type="ctrTitle" hasCustomPrompt="1"/>
          </p:nvPr>
        </p:nvSpPr>
        <p:spPr>
          <a:xfrm>
            <a:off x="477246" y="3418321"/>
            <a:ext cx="6460999" cy="923330"/>
          </a:xfrm>
          <a:prstGeom prst="rect">
            <a:avLst/>
          </a:prstGeom>
        </p:spPr>
        <p:txBody>
          <a:bodyPr wrap="square" anchor="t" anchorCtr="0"/>
          <a:lstStyle>
            <a:lvl1pPr algn="l">
              <a:defRPr sz="6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title</a:t>
            </a:r>
          </a:p>
        </p:txBody>
      </p:sp>
      <p:pic>
        <p:nvPicPr>
          <p:cNvPr id="11" name="Picture 10">
            <a:extLst>
              <a:ext uri="{FF2B5EF4-FFF2-40B4-BE49-F238E27FC236}">
                <a16:creationId xmlns:a16="http://schemas.microsoft.com/office/drawing/2014/main" id="{47D75C48-1113-B98D-B01C-9CF253E8BBE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16413"/>
            <a:ext cx="979714" cy="586152"/>
          </a:xfrm>
          <a:prstGeom prst="rect">
            <a:avLst/>
          </a:prstGeom>
        </p:spPr>
      </p:pic>
    </p:spTree>
    <p:extLst>
      <p:ext uri="{BB962C8B-B14F-4D97-AF65-F5344CB8AC3E}">
        <p14:creationId xmlns:p14="http://schemas.microsoft.com/office/powerpoint/2010/main" val="2986355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2A">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C5CAEF-E4CF-4B92-233A-7553242F64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1" cy="6858001"/>
          </a:xfrm>
          <a:prstGeom prst="rect">
            <a:avLst/>
          </a:prstGeom>
        </p:spPr>
      </p:pic>
      <p:sp>
        <p:nvSpPr>
          <p:cNvPr id="3" name="Subtitle 2">
            <a:extLst>
              <a:ext uri="{FF2B5EF4-FFF2-40B4-BE49-F238E27FC236}">
                <a16:creationId xmlns:a16="http://schemas.microsoft.com/office/drawing/2014/main" id="{60F04AFD-CEAF-D96A-9FBC-950044545866}"/>
              </a:ext>
            </a:extLst>
          </p:cNvPr>
          <p:cNvSpPr>
            <a:spLocks noGrp="1"/>
          </p:cNvSpPr>
          <p:nvPr>
            <p:ph type="subTitle" idx="1" hasCustomPrompt="1"/>
          </p:nvPr>
        </p:nvSpPr>
        <p:spPr>
          <a:xfrm>
            <a:off x="609598" y="1918337"/>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5" name="Text Placeholder 9">
            <a:extLst>
              <a:ext uri="{FF2B5EF4-FFF2-40B4-BE49-F238E27FC236}">
                <a16:creationId xmlns:a16="http://schemas.microsoft.com/office/drawing/2014/main" id="{0187CBED-F3F8-A0AE-DBEA-EEEA1D2E7660}"/>
              </a:ext>
            </a:extLst>
          </p:cNvPr>
          <p:cNvSpPr>
            <a:spLocks noGrp="1"/>
          </p:cNvSpPr>
          <p:nvPr>
            <p:ph type="body" sz="quarter" idx="11" hasCustomPrompt="1"/>
          </p:nvPr>
        </p:nvSpPr>
        <p:spPr>
          <a:xfrm>
            <a:off x="609598" y="5261981"/>
            <a:ext cx="3797302" cy="369332"/>
          </a:xfrm>
        </p:spPr>
        <p:txBody>
          <a:bodyPr wrap="square"/>
          <a:lstStyle>
            <a:lvl1pPr marL="0" indent="0">
              <a:spcAft>
                <a:spcPts val="0"/>
              </a:spcAft>
              <a:buNone/>
              <a:defRPr sz="2000" b="0" i="0" cap="none" spc="0" baseline="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name (pronouns)</a:t>
            </a:r>
          </a:p>
        </p:txBody>
      </p:sp>
      <p:sp>
        <p:nvSpPr>
          <p:cNvPr id="21" name="Rounded Rectangle 20">
            <a:extLst>
              <a:ext uri="{FF2B5EF4-FFF2-40B4-BE49-F238E27FC236}">
                <a16:creationId xmlns:a16="http://schemas.microsoft.com/office/drawing/2014/main" id="{55857500-2C8E-9211-5B61-DC83BC3450CB}"/>
              </a:ext>
            </a:extLst>
          </p:cNvPr>
          <p:cNvSpPr/>
          <p:nvPr userDrawn="1"/>
        </p:nvSpPr>
        <p:spPr>
          <a:xfrm>
            <a:off x="609598" y="304800"/>
            <a:ext cx="2993681" cy="288951"/>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0" i="0" dirty="0" err="1">
              <a:solidFill>
                <a:schemeClr val="tx1"/>
              </a:solidFill>
              <a:latin typeface="Amazon Ember Display" panose="020F0603020204020204" pitchFamily="34" charset="0"/>
            </a:endParaRPr>
          </a:p>
        </p:txBody>
      </p:sp>
      <p:sp>
        <p:nvSpPr>
          <p:cNvPr id="6" name="Text Placeholder 7">
            <a:extLst>
              <a:ext uri="{FF2B5EF4-FFF2-40B4-BE49-F238E27FC236}">
                <a16:creationId xmlns:a16="http://schemas.microsoft.com/office/drawing/2014/main" id="{17F887A3-28C2-6DE9-5807-21C410AB73B1}"/>
              </a:ext>
            </a:extLst>
          </p:cNvPr>
          <p:cNvSpPr>
            <a:spLocks noGrp="1"/>
          </p:cNvSpPr>
          <p:nvPr>
            <p:ph type="body" sz="quarter" idx="10" hasCustomPrompt="1"/>
          </p:nvPr>
        </p:nvSpPr>
        <p:spPr>
          <a:xfrm>
            <a:off x="672969" y="332014"/>
            <a:ext cx="6477002" cy="230832"/>
          </a:xfrm>
        </p:spPr>
        <p:txBody>
          <a:bodyPr wrap="square"/>
          <a:lstStyle>
            <a:lvl1pPr marL="0" indent="0">
              <a:spcAft>
                <a:spcPts val="0"/>
              </a:spcAft>
              <a:buNone/>
              <a:defRPr sz="1000" b="0" i="0" cap="all" spc="2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7" name="Text Placeholder 11">
            <a:extLst>
              <a:ext uri="{FF2B5EF4-FFF2-40B4-BE49-F238E27FC236}">
                <a16:creationId xmlns:a16="http://schemas.microsoft.com/office/drawing/2014/main" id="{BBFEBE6D-8293-FD48-7C86-4989B458ECE3}"/>
              </a:ext>
            </a:extLst>
          </p:cNvPr>
          <p:cNvSpPr>
            <a:spLocks noGrp="1"/>
          </p:cNvSpPr>
          <p:nvPr>
            <p:ph type="body" sz="quarter" idx="12" hasCustomPrompt="1"/>
          </p:nvPr>
        </p:nvSpPr>
        <p:spPr>
          <a:xfrm>
            <a:off x="609598" y="5674769"/>
            <a:ext cx="3797302" cy="535531"/>
          </a:xfrm>
        </p:spPr>
        <p:txBody>
          <a:bodyPr wrap="square"/>
          <a:lstStyle>
            <a:lvl1pPr marL="0" indent="0">
              <a:spcAft>
                <a:spcPts val="300"/>
              </a:spcAft>
              <a:buNone/>
              <a:defRPr sz="1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0F412FE6-3787-9446-924A-F202645A1CFC}"/>
              </a:ext>
            </a:extLst>
          </p:cNvPr>
          <p:cNvSpPr txBox="1"/>
          <p:nvPr userDrawn="1"/>
        </p:nvSpPr>
        <p:spPr>
          <a:xfrm>
            <a:off x="504476"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
        <p:nvSpPr>
          <p:cNvPr id="22" name="TextBox 21">
            <a:extLst>
              <a:ext uri="{FF2B5EF4-FFF2-40B4-BE49-F238E27FC236}">
                <a16:creationId xmlns:a16="http://schemas.microsoft.com/office/drawing/2014/main" id="{19ABE821-C29F-8323-0B26-4C07043DC762}"/>
              </a:ext>
            </a:extLst>
          </p:cNvPr>
          <p:cNvSpPr txBox="1"/>
          <p:nvPr userDrawn="1"/>
        </p:nvSpPr>
        <p:spPr>
          <a:xfrm>
            <a:off x="-135802" y="2471596"/>
            <a:ext cx="65" cy="369332"/>
          </a:xfrm>
          <a:prstGeom prst="rect">
            <a:avLst/>
          </a:prstGeom>
          <a:noFill/>
        </p:spPr>
        <p:txBody>
          <a:bodyPr wrap="none" lIns="0" rIns="0" rtlCol="0">
            <a:spAutoFit/>
          </a:bodyPr>
          <a:lstStyle/>
          <a:p>
            <a:pPr algn="l"/>
            <a:endParaRPr lang="en-US" b="0" i="0" dirty="0" err="1">
              <a:latin typeface="Amazon Ember Display" panose="020F0603020204020204" pitchFamily="34" charset="0"/>
            </a:endParaRPr>
          </a:p>
        </p:txBody>
      </p:sp>
      <p:sp>
        <p:nvSpPr>
          <p:cNvPr id="23" name="Title 1">
            <a:extLst>
              <a:ext uri="{FF2B5EF4-FFF2-40B4-BE49-F238E27FC236}">
                <a16:creationId xmlns:a16="http://schemas.microsoft.com/office/drawing/2014/main" id="{10165371-E8F4-C898-9295-C3E433A3EF22}"/>
              </a:ext>
            </a:extLst>
          </p:cNvPr>
          <p:cNvSpPr>
            <a:spLocks noGrp="1"/>
          </p:cNvSpPr>
          <p:nvPr>
            <p:ph type="ctrTitle" hasCustomPrompt="1"/>
          </p:nvPr>
        </p:nvSpPr>
        <p:spPr>
          <a:xfrm>
            <a:off x="489278" y="928262"/>
            <a:ext cx="6460999" cy="923330"/>
          </a:xfrm>
          <a:prstGeom prst="rect">
            <a:avLst/>
          </a:prstGeom>
        </p:spPr>
        <p:txBody>
          <a:bodyPr wrap="square" anchor="t" anchorCtr="0"/>
          <a:lstStyle>
            <a:lvl1pPr algn="l">
              <a:defRPr sz="6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title</a:t>
            </a:r>
          </a:p>
        </p:txBody>
      </p:sp>
      <p:pic>
        <p:nvPicPr>
          <p:cNvPr id="10" name="Picture 9">
            <a:extLst>
              <a:ext uri="{FF2B5EF4-FFF2-40B4-BE49-F238E27FC236}">
                <a16:creationId xmlns:a16="http://schemas.microsoft.com/office/drawing/2014/main" id="{1D45EB7E-B60E-0A55-8AB4-0421DDF33C1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05455" y="5759695"/>
            <a:ext cx="740228" cy="442870"/>
          </a:xfrm>
          <a:prstGeom prst="rect">
            <a:avLst/>
          </a:prstGeom>
        </p:spPr>
      </p:pic>
    </p:spTree>
    <p:extLst>
      <p:ext uri="{BB962C8B-B14F-4D97-AF65-F5344CB8AC3E}">
        <p14:creationId xmlns:p14="http://schemas.microsoft.com/office/powerpoint/2010/main" val="206820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2B">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846A2E1-DADB-E7FA-8523-F125A4AEE4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 Placeholder 9">
            <a:extLst>
              <a:ext uri="{FF2B5EF4-FFF2-40B4-BE49-F238E27FC236}">
                <a16:creationId xmlns:a16="http://schemas.microsoft.com/office/drawing/2014/main" id="{E80812B7-8A92-F272-875E-0D757C691E8E}"/>
              </a:ext>
            </a:extLst>
          </p:cNvPr>
          <p:cNvSpPr>
            <a:spLocks noGrp="1"/>
          </p:cNvSpPr>
          <p:nvPr>
            <p:ph type="body" sz="quarter" idx="11" hasCustomPrompt="1"/>
          </p:nvPr>
        </p:nvSpPr>
        <p:spPr>
          <a:xfrm>
            <a:off x="609598" y="5261981"/>
            <a:ext cx="3797302" cy="369332"/>
          </a:xfrm>
        </p:spPr>
        <p:txBody>
          <a:bodyPr wrap="square"/>
          <a:lstStyle>
            <a:lvl1pPr marL="0" indent="0">
              <a:spcAft>
                <a:spcPts val="0"/>
              </a:spcAft>
              <a:buNone/>
              <a:defRPr sz="2000" b="0" i="0" cap="none" spc="0" baseline="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name (pronouns)</a:t>
            </a:r>
          </a:p>
        </p:txBody>
      </p:sp>
      <p:sp>
        <p:nvSpPr>
          <p:cNvPr id="7" name="Text Placeholder 11">
            <a:extLst>
              <a:ext uri="{FF2B5EF4-FFF2-40B4-BE49-F238E27FC236}">
                <a16:creationId xmlns:a16="http://schemas.microsoft.com/office/drawing/2014/main" id="{9404D9CE-381D-295C-A64E-88C5D0C0A61D}"/>
              </a:ext>
            </a:extLst>
          </p:cNvPr>
          <p:cNvSpPr>
            <a:spLocks noGrp="1"/>
          </p:cNvSpPr>
          <p:nvPr>
            <p:ph type="body" sz="quarter" idx="12" hasCustomPrompt="1"/>
          </p:nvPr>
        </p:nvSpPr>
        <p:spPr>
          <a:xfrm>
            <a:off x="609598" y="5674769"/>
            <a:ext cx="3797302" cy="535531"/>
          </a:xfrm>
        </p:spPr>
        <p:txBody>
          <a:bodyPr wrap="square"/>
          <a:lstStyle>
            <a:lvl1pPr marL="0" indent="0">
              <a:spcAft>
                <a:spcPts val="300"/>
              </a:spcAft>
              <a:buNone/>
              <a:defRPr sz="1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ECF72D21-07F0-8A31-A886-8180F34B788F}"/>
              </a:ext>
            </a:extLst>
          </p:cNvPr>
          <p:cNvSpPr txBox="1"/>
          <p:nvPr userDrawn="1"/>
        </p:nvSpPr>
        <p:spPr>
          <a:xfrm>
            <a:off x="504476"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
        <p:nvSpPr>
          <p:cNvPr id="24" name="Rounded Rectangle 23">
            <a:extLst>
              <a:ext uri="{FF2B5EF4-FFF2-40B4-BE49-F238E27FC236}">
                <a16:creationId xmlns:a16="http://schemas.microsoft.com/office/drawing/2014/main" id="{22F49425-7DA0-E6A1-AFFB-06CE3587D57C}"/>
              </a:ext>
            </a:extLst>
          </p:cNvPr>
          <p:cNvSpPr/>
          <p:nvPr userDrawn="1"/>
        </p:nvSpPr>
        <p:spPr>
          <a:xfrm>
            <a:off x="609598" y="304800"/>
            <a:ext cx="2993681" cy="288951"/>
          </a:xfrm>
          <a:prstGeom prst="round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0" i="0" dirty="0" err="1">
              <a:solidFill>
                <a:schemeClr val="tx1"/>
              </a:solidFill>
              <a:latin typeface="Amazon Ember Display" panose="020F0603020204020204" pitchFamily="34" charset="0"/>
            </a:endParaRPr>
          </a:p>
        </p:txBody>
      </p:sp>
      <p:sp>
        <p:nvSpPr>
          <p:cNvPr id="25" name="Text Placeholder 7">
            <a:extLst>
              <a:ext uri="{FF2B5EF4-FFF2-40B4-BE49-F238E27FC236}">
                <a16:creationId xmlns:a16="http://schemas.microsoft.com/office/drawing/2014/main" id="{C8E54E3F-3CBC-43DF-D0B7-3007697064A8}"/>
              </a:ext>
            </a:extLst>
          </p:cNvPr>
          <p:cNvSpPr>
            <a:spLocks noGrp="1"/>
          </p:cNvSpPr>
          <p:nvPr>
            <p:ph type="body" sz="quarter" idx="10" hasCustomPrompt="1"/>
          </p:nvPr>
        </p:nvSpPr>
        <p:spPr>
          <a:xfrm>
            <a:off x="672969" y="332014"/>
            <a:ext cx="6477002" cy="230832"/>
          </a:xfrm>
        </p:spPr>
        <p:txBody>
          <a:bodyPr wrap="square"/>
          <a:lstStyle>
            <a:lvl1pPr marL="0" indent="0">
              <a:spcAft>
                <a:spcPts val="0"/>
              </a:spcAft>
              <a:buNone/>
              <a:defRPr sz="1000" b="0" i="0" cap="all" spc="2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26" name="Subtitle 2">
            <a:extLst>
              <a:ext uri="{FF2B5EF4-FFF2-40B4-BE49-F238E27FC236}">
                <a16:creationId xmlns:a16="http://schemas.microsoft.com/office/drawing/2014/main" id="{7EDB5F6C-924F-E4E4-8B18-2197BA4C3F5E}"/>
              </a:ext>
            </a:extLst>
          </p:cNvPr>
          <p:cNvSpPr>
            <a:spLocks noGrp="1"/>
          </p:cNvSpPr>
          <p:nvPr>
            <p:ph type="subTitle" idx="1" hasCustomPrompt="1"/>
          </p:nvPr>
        </p:nvSpPr>
        <p:spPr>
          <a:xfrm>
            <a:off x="609598" y="1918337"/>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itle 1">
            <a:extLst>
              <a:ext uri="{FF2B5EF4-FFF2-40B4-BE49-F238E27FC236}">
                <a16:creationId xmlns:a16="http://schemas.microsoft.com/office/drawing/2014/main" id="{26F28616-0D97-9CAF-203B-33E2A2B5C1D1}"/>
              </a:ext>
            </a:extLst>
          </p:cNvPr>
          <p:cNvSpPr>
            <a:spLocks noGrp="1"/>
          </p:cNvSpPr>
          <p:nvPr>
            <p:ph type="ctrTitle" hasCustomPrompt="1"/>
          </p:nvPr>
        </p:nvSpPr>
        <p:spPr>
          <a:xfrm>
            <a:off x="489278" y="928262"/>
            <a:ext cx="6460999" cy="923330"/>
          </a:xfrm>
          <a:prstGeom prst="rect">
            <a:avLst/>
          </a:prstGeom>
        </p:spPr>
        <p:txBody>
          <a:bodyPr wrap="square" anchor="t" anchorCtr="0"/>
          <a:lstStyle>
            <a:lvl1pPr algn="l">
              <a:defRPr sz="6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title</a:t>
            </a:r>
          </a:p>
        </p:txBody>
      </p:sp>
      <p:pic>
        <p:nvPicPr>
          <p:cNvPr id="9" name="Picture 8">
            <a:extLst>
              <a:ext uri="{FF2B5EF4-FFF2-40B4-BE49-F238E27FC236}">
                <a16:creationId xmlns:a16="http://schemas.microsoft.com/office/drawing/2014/main" id="{B6139FD2-9628-8192-7052-B005333F7B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05455" y="5759695"/>
            <a:ext cx="740228" cy="442870"/>
          </a:xfrm>
          <a:prstGeom prst="rect">
            <a:avLst/>
          </a:prstGeom>
        </p:spPr>
      </p:pic>
    </p:spTree>
    <p:extLst>
      <p:ext uri="{BB962C8B-B14F-4D97-AF65-F5344CB8AC3E}">
        <p14:creationId xmlns:p14="http://schemas.microsoft.com/office/powerpoint/2010/main" val="281899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Slide 2B">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178C6C-A11A-B7DA-DE97-C5EF3DA242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5" name="Text Placeholder 7">
            <a:extLst>
              <a:ext uri="{FF2B5EF4-FFF2-40B4-BE49-F238E27FC236}">
                <a16:creationId xmlns:a16="http://schemas.microsoft.com/office/drawing/2014/main" id="{C8E54E3F-3CBC-43DF-D0B7-3007697064A8}"/>
              </a:ext>
            </a:extLst>
          </p:cNvPr>
          <p:cNvSpPr>
            <a:spLocks noGrp="1"/>
          </p:cNvSpPr>
          <p:nvPr>
            <p:ph type="body" sz="quarter" idx="10" hasCustomPrompt="1"/>
          </p:nvPr>
        </p:nvSpPr>
        <p:spPr>
          <a:xfrm>
            <a:off x="672969" y="332014"/>
            <a:ext cx="6477002" cy="230832"/>
          </a:xfrm>
        </p:spPr>
        <p:txBody>
          <a:bodyPr wrap="square"/>
          <a:lstStyle>
            <a:lvl1pPr marL="0" indent="0">
              <a:spcAft>
                <a:spcPts val="0"/>
              </a:spcAft>
              <a:buNone/>
              <a:defRPr sz="1000" b="0" i="0" cap="all" spc="200" baseline="0">
                <a:solidFill>
                  <a:schemeClr val="tx2"/>
                </a:solidFill>
                <a:latin typeface="Amazon Ember Mono" panose="020B05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5" name="Text Placeholder 9">
            <a:extLst>
              <a:ext uri="{FF2B5EF4-FFF2-40B4-BE49-F238E27FC236}">
                <a16:creationId xmlns:a16="http://schemas.microsoft.com/office/drawing/2014/main" id="{E80812B7-8A92-F272-875E-0D757C691E8E}"/>
              </a:ext>
            </a:extLst>
          </p:cNvPr>
          <p:cNvSpPr>
            <a:spLocks noGrp="1"/>
          </p:cNvSpPr>
          <p:nvPr>
            <p:ph type="body" sz="quarter" idx="11" hasCustomPrompt="1"/>
          </p:nvPr>
        </p:nvSpPr>
        <p:spPr>
          <a:xfrm>
            <a:off x="609598" y="5261981"/>
            <a:ext cx="3797302" cy="369332"/>
          </a:xfrm>
        </p:spPr>
        <p:txBody>
          <a:bodyPr wrap="square"/>
          <a:lstStyle>
            <a:lvl1pPr marL="0" indent="0">
              <a:spcAft>
                <a:spcPts val="0"/>
              </a:spcAft>
              <a:buNone/>
              <a:defRPr sz="2000" b="0" i="0" cap="none" spc="0" baseline="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name (pronouns)</a:t>
            </a:r>
          </a:p>
        </p:txBody>
      </p:sp>
      <p:sp>
        <p:nvSpPr>
          <p:cNvPr id="7" name="Text Placeholder 11">
            <a:extLst>
              <a:ext uri="{FF2B5EF4-FFF2-40B4-BE49-F238E27FC236}">
                <a16:creationId xmlns:a16="http://schemas.microsoft.com/office/drawing/2014/main" id="{9404D9CE-381D-295C-A64E-88C5D0C0A61D}"/>
              </a:ext>
            </a:extLst>
          </p:cNvPr>
          <p:cNvSpPr>
            <a:spLocks noGrp="1"/>
          </p:cNvSpPr>
          <p:nvPr>
            <p:ph type="body" sz="quarter" idx="12" hasCustomPrompt="1"/>
          </p:nvPr>
        </p:nvSpPr>
        <p:spPr>
          <a:xfrm>
            <a:off x="609598" y="5674769"/>
            <a:ext cx="3797302" cy="535531"/>
          </a:xfrm>
        </p:spPr>
        <p:txBody>
          <a:bodyPr wrap="square"/>
          <a:lstStyle>
            <a:lvl1pPr marL="0" indent="0">
              <a:spcAft>
                <a:spcPts val="300"/>
              </a:spcAft>
              <a:buNone/>
              <a:defRPr sz="1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ECF72D21-07F0-8A31-A886-8180F34B788F}"/>
              </a:ext>
            </a:extLst>
          </p:cNvPr>
          <p:cNvSpPr txBox="1"/>
          <p:nvPr userDrawn="1"/>
        </p:nvSpPr>
        <p:spPr>
          <a:xfrm>
            <a:off x="504476"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
        <p:nvSpPr>
          <p:cNvPr id="24" name="Rounded Rectangle 23">
            <a:extLst>
              <a:ext uri="{FF2B5EF4-FFF2-40B4-BE49-F238E27FC236}">
                <a16:creationId xmlns:a16="http://schemas.microsoft.com/office/drawing/2014/main" id="{22F49425-7DA0-E6A1-AFFB-06CE3587D57C}"/>
              </a:ext>
            </a:extLst>
          </p:cNvPr>
          <p:cNvSpPr/>
          <p:nvPr userDrawn="1"/>
        </p:nvSpPr>
        <p:spPr>
          <a:xfrm>
            <a:off x="609598" y="304800"/>
            <a:ext cx="2993681" cy="288951"/>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0" i="0" dirty="0" err="1">
              <a:solidFill>
                <a:schemeClr val="tx1"/>
              </a:solidFill>
              <a:latin typeface="Amazon Ember Display" panose="020F0603020204020204" pitchFamily="34" charset="0"/>
            </a:endParaRPr>
          </a:p>
        </p:txBody>
      </p:sp>
      <p:sp>
        <p:nvSpPr>
          <p:cNvPr id="26" name="Subtitle 2">
            <a:extLst>
              <a:ext uri="{FF2B5EF4-FFF2-40B4-BE49-F238E27FC236}">
                <a16:creationId xmlns:a16="http://schemas.microsoft.com/office/drawing/2014/main" id="{7EDB5F6C-924F-E4E4-8B18-2197BA4C3F5E}"/>
              </a:ext>
            </a:extLst>
          </p:cNvPr>
          <p:cNvSpPr>
            <a:spLocks noGrp="1"/>
          </p:cNvSpPr>
          <p:nvPr>
            <p:ph type="subTitle" idx="1" hasCustomPrompt="1"/>
          </p:nvPr>
        </p:nvSpPr>
        <p:spPr>
          <a:xfrm>
            <a:off x="609598" y="1918337"/>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3" name="Text Placeholder 7">
            <a:extLst>
              <a:ext uri="{FF2B5EF4-FFF2-40B4-BE49-F238E27FC236}">
                <a16:creationId xmlns:a16="http://schemas.microsoft.com/office/drawing/2014/main" id="{111574D8-2193-6E96-F970-CA48F920463D}"/>
              </a:ext>
            </a:extLst>
          </p:cNvPr>
          <p:cNvSpPr>
            <a:spLocks noGrp="1"/>
          </p:cNvSpPr>
          <p:nvPr>
            <p:ph type="body" sz="quarter" idx="13" hasCustomPrompt="1"/>
          </p:nvPr>
        </p:nvSpPr>
        <p:spPr>
          <a:xfrm>
            <a:off x="672969" y="332014"/>
            <a:ext cx="6477002" cy="230832"/>
          </a:xfrm>
        </p:spPr>
        <p:txBody>
          <a:bodyPr wrap="square"/>
          <a:lstStyle>
            <a:lvl1pPr marL="0" indent="0">
              <a:spcAft>
                <a:spcPts val="0"/>
              </a:spcAft>
              <a:buNone/>
              <a:defRPr sz="1000" b="0" i="0" cap="all" spc="2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4" name="Title 1">
            <a:extLst>
              <a:ext uri="{FF2B5EF4-FFF2-40B4-BE49-F238E27FC236}">
                <a16:creationId xmlns:a16="http://schemas.microsoft.com/office/drawing/2014/main" id="{CF67C28C-2194-7DE3-C4ED-8EF747692F60}"/>
              </a:ext>
            </a:extLst>
          </p:cNvPr>
          <p:cNvSpPr>
            <a:spLocks noGrp="1"/>
          </p:cNvSpPr>
          <p:nvPr>
            <p:ph type="ctrTitle" hasCustomPrompt="1"/>
          </p:nvPr>
        </p:nvSpPr>
        <p:spPr>
          <a:xfrm>
            <a:off x="489278" y="928262"/>
            <a:ext cx="6460999" cy="923330"/>
          </a:xfrm>
          <a:prstGeom prst="rect">
            <a:avLst/>
          </a:prstGeom>
        </p:spPr>
        <p:txBody>
          <a:bodyPr wrap="square" anchor="t" anchorCtr="0"/>
          <a:lstStyle>
            <a:lvl1pPr algn="l">
              <a:defRPr sz="6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title</a:t>
            </a:r>
          </a:p>
        </p:txBody>
      </p:sp>
      <p:pic>
        <p:nvPicPr>
          <p:cNvPr id="13" name="Picture 12">
            <a:extLst>
              <a:ext uri="{FF2B5EF4-FFF2-40B4-BE49-F238E27FC236}">
                <a16:creationId xmlns:a16="http://schemas.microsoft.com/office/drawing/2014/main" id="{EFD3426E-C2E7-51F1-EBF9-5831816B57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05455" y="5759695"/>
            <a:ext cx="740228" cy="442870"/>
          </a:xfrm>
          <a:prstGeom prst="rect">
            <a:avLst/>
          </a:prstGeom>
        </p:spPr>
      </p:pic>
    </p:spTree>
    <p:extLst>
      <p:ext uri="{BB962C8B-B14F-4D97-AF65-F5344CB8AC3E}">
        <p14:creationId xmlns:p14="http://schemas.microsoft.com/office/powerpoint/2010/main" val="2109463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Agenda Slide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8361C3B-4A14-5F26-5768-6B75326001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a:xfrm>
            <a:off x="525376" y="914401"/>
            <a:ext cx="10972800" cy="5909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3549690"/>
          </a:xfrm>
        </p:spPr>
        <p:txBody>
          <a:bodyPr/>
          <a:lstStyle>
            <a:lvl1pPr marL="0" indent="0">
              <a:spcAft>
                <a:spcPts val="30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0" indent="0">
              <a:spcAft>
                <a:spcPts val="30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0" indent="0">
              <a:spcAft>
                <a:spcPts val="30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0" indent="0">
              <a:spcAft>
                <a:spcPts val="30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0" indent="0">
              <a:spcAft>
                <a:spcPts val="30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lvl1pPr>
              <a:defRPr b="0" i="0">
                <a:latin typeface="Amazon Ember Display" panose="020F0603020204020204" pitchFamily="34" charset="0"/>
              </a:defRPr>
            </a:lvl1pPr>
          </a:lstStyle>
          <a:p>
            <a:fld id="{06736434-7E81-994B-854B-1BF33F160A0D}" type="datetime1">
              <a:rPr lang="en-US" smtClean="0"/>
              <a:pPr/>
              <a:t>10/23/25</a:t>
            </a:fld>
            <a:endParaRPr lang="en-US" dirty="0"/>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293583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genda Slide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7E4742-39F0-4C44-00E8-B91F451C1F7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3549690"/>
          </a:xfrm>
        </p:spPr>
        <p:txBody>
          <a:bodyPr/>
          <a:lstStyle>
            <a:lvl1pPr marL="0" indent="0">
              <a:spcAft>
                <a:spcPts val="30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0" indent="0">
              <a:spcAft>
                <a:spcPts val="30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0" indent="0">
              <a:spcAft>
                <a:spcPts val="30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0" indent="0">
              <a:spcAft>
                <a:spcPts val="30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0" indent="0">
              <a:spcAft>
                <a:spcPts val="30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lvl1pPr>
              <a:defRPr b="0" i="0">
                <a:latin typeface="Amazon Ember Display" panose="020F0603020204020204" pitchFamily="34" charset="0"/>
              </a:defRPr>
            </a:lvl1pPr>
          </a:lstStyle>
          <a:p>
            <a:fld id="{06736434-7E81-994B-854B-1BF33F160A0D}" type="datetime1">
              <a:rPr lang="en-US" smtClean="0"/>
              <a:pPr/>
              <a:t>10/23/25</a:t>
            </a:fld>
            <a:endParaRPr lang="en-US" dirty="0"/>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E9F3380B-4C2C-4CFA-5735-2689C62E6B51}"/>
              </a:ext>
            </a:extLst>
          </p:cNvPr>
          <p:cNvSpPr>
            <a:spLocks noGrp="1"/>
          </p:cNvSpPr>
          <p:nvPr>
            <p:ph type="title" hasCustomPrompt="1"/>
          </p:nvPr>
        </p:nvSpPr>
        <p:spPr>
          <a:xfrm>
            <a:off x="525376" y="914401"/>
            <a:ext cx="10972800" cy="5909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Agenda layout</a:t>
            </a:r>
          </a:p>
        </p:txBody>
      </p:sp>
    </p:spTree>
    <p:extLst>
      <p:ext uri="{BB962C8B-B14F-4D97-AF65-F5344CB8AC3E}">
        <p14:creationId xmlns:p14="http://schemas.microsoft.com/office/powerpoint/2010/main" val="198130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genda Slid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6932EFD-B8A1-B84B-48C9-1BE2EB4AF0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3549690"/>
          </a:xfrm>
        </p:spPr>
        <p:txBody>
          <a:bodyPr/>
          <a:lstStyle>
            <a:lvl1pPr marL="0" indent="0">
              <a:spcAft>
                <a:spcPts val="30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0" indent="0">
              <a:spcAft>
                <a:spcPts val="30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0" indent="0">
              <a:spcAft>
                <a:spcPts val="30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0" indent="0">
              <a:spcAft>
                <a:spcPts val="30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0" indent="0">
              <a:spcAft>
                <a:spcPts val="30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lvl1pPr>
              <a:defRPr b="0" i="0">
                <a:latin typeface="Amazon Ember Display" panose="020F0603020204020204" pitchFamily="34" charset="0"/>
              </a:defRPr>
            </a:lvl1pPr>
          </a:lstStyle>
          <a:p>
            <a:fld id="{06736434-7E81-994B-854B-1BF33F160A0D}" type="datetime1">
              <a:rPr lang="en-US" smtClean="0"/>
              <a:pPr/>
              <a:t>10/23/25</a:t>
            </a:fld>
            <a:endParaRPr lang="en-US" dirty="0"/>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ADD7451C-3F29-6F6D-F332-22252720A08E}"/>
              </a:ext>
            </a:extLst>
          </p:cNvPr>
          <p:cNvSpPr>
            <a:spLocks noGrp="1"/>
          </p:cNvSpPr>
          <p:nvPr>
            <p:ph type="title" hasCustomPrompt="1"/>
          </p:nvPr>
        </p:nvSpPr>
        <p:spPr>
          <a:xfrm>
            <a:off x="525376" y="914401"/>
            <a:ext cx="10972800" cy="5909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Agenda layout</a:t>
            </a:r>
          </a:p>
        </p:txBody>
      </p:sp>
    </p:spTree>
    <p:extLst>
      <p:ext uri="{BB962C8B-B14F-4D97-AF65-F5344CB8AC3E}">
        <p14:creationId xmlns:p14="http://schemas.microsoft.com/office/powerpoint/2010/main" val="3317383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10972800" cy="5909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only layout</a:t>
            </a:r>
          </a:p>
        </p:txBody>
      </p:sp>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lvl1pPr>
              <a:defRPr b="0" i="0">
                <a:latin typeface="Amazon Ember Display" panose="020F0603020204020204" pitchFamily="34" charset="0"/>
              </a:defRPr>
            </a:lvl1pPr>
          </a:lstStyle>
          <a:p>
            <a:fld id="{9600D62F-E191-C046-B6EA-E79BE99AA24A}" type="datetime1">
              <a:rPr lang="en-US" smtClean="0"/>
              <a:pPr/>
              <a:t>10/23/25</a:t>
            </a:fld>
            <a:endParaRPr lang="en-US" dirty="0"/>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021467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Gradien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8A1DB3-21D8-7727-05ED-700D044617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10972800" cy="590931"/>
          </a:xfrm>
          <a:prstGeom prst="rect">
            <a:avLst/>
          </a:prstGeom>
        </p:spPr>
        <p:txBody>
          <a:bodyPr/>
          <a:lstStyle>
            <a:lvl1pPr>
              <a:defRPr sz="3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only layout with gradient</a:t>
            </a:r>
          </a:p>
        </p:txBody>
      </p:sp>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lvl1pPr>
              <a:defRPr b="0" i="0">
                <a:latin typeface="Amazon Ember Display" panose="020F0603020204020204" pitchFamily="34" charset="0"/>
              </a:defRPr>
            </a:lvl1pPr>
          </a:lstStyle>
          <a:p>
            <a:fld id="{393093C1-DE68-B74B-A980-4E3BCEBC269D}" type="datetime1">
              <a:rPr lang="en-US" smtClean="0"/>
              <a:pPr/>
              <a:t>10/23/25</a:t>
            </a:fld>
            <a:endParaRPr lang="en-US" dirty="0"/>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
        <p:nvSpPr>
          <p:cNvPr id="5" name="TextBox 4">
            <a:extLst>
              <a:ext uri="{FF2B5EF4-FFF2-40B4-BE49-F238E27FC236}">
                <a16:creationId xmlns:a16="http://schemas.microsoft.com/office/drawing/2014/main" id="{DDDBE47E-DAA2-53AD-A19F-7E10713DCC3B}"/>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Tree>
    <p:extLst>
      <p:ext uri="{BB962C8B-B14F-4D97-AF65-F5344CB8AC3E}">
        <p14:creationId xmlns:p14="http://schemas.microsoft.com/office/powerpoint/2010/main" val="1465233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Gradien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5C98E-29D0-7549-A4E6-151AFAD5474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10972800" cy="590931"/>
          </a:xfrm>
          <a:prstGeom prst="rect">
            <a:avLst/>
          </a:prstGeom>
        </p:spPr>
        <p:txBody>
          <a:bodyPr/>
          <a:lstStyle>
            <a:lvl1pPr>
              <a:defRPr sz="3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only layout with gradient</a:t>
            </a:r>
          </a:p>
        </p:txBody>
      </p:sp>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lvl1pPr>
              <a:defRPr b="0" i="0">
                <a:latin typeface="Amazon Ember Display" panose="020F0603020204020204" pitchFamily="34" charset="0"/>
              </a:defRPr>
            </a:lvl1pPr>
          </a:lstStyle>
          <a:p>
            <a:fld id="{393093C1-DE68-B74B-A980-4E3BCEBC269D}" type="datetime1">
              <a:rPr lang="en-US" smtClean="0"/>
              <a:pPr/>
              <a:t>10/23/25</a:t>
            </a:fld>
            <a:endParaRPr lang="en-US" dirty="0"/>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
        <p:nvSpPr>
          <p:cNvPr id="5" name="TextBox 4">
            <a:extLst>
              <a:ext uri="{FF2B5EF4-FFF2-40B4-BE49-F238E27FC236}">
                <a16:creationId xmlns:a16="http://schemas.microsoft.com/office/drawing/2014/main" id="{12237F78-6104-4004-2FA4-4DC0815B72C9}"/>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Tree>
    <p:extLst>
      <p:ext uri="{BB962C8B-B14F-4D97-AF65-F5344CB8AC3E}">
        <p14:creationId xmlns:p14="http://schemas.microsoft.com/office/powerpoint/2010/main" val="582845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Slide 1B">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6BE91D-E2C8-E92E-F84F-301C485175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18671D03-03D2-3246-0292-3278FC46E9BD}"/>
              </a:ext>
            </a:extLst>
          </p:cNvPr>
          <p:cNvSpPr txBox="1"/>
          <p:nvPr userDrawn="1"/>
        </p:nvSpPr>
        <p:spPr>
          <a:xfrm>
            <a:off x="504476"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9" name="Picture 8">
            <a:extLst>
              <a:ext uri="{FF2B5EF4-FFF2-40B4-BE49-F238E27FC236}">
                <a16:creationId xmlns:a16="http://schemas.microsoft.com/office/drawing/2014/main" id="{F2065812-9ABB-8591-F3F0-CA1C02DB187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8" y="314619"/>
            <a:ext cx="1283702" cy="769597"/>
          </a:xfrm>
          <a:prstGeom prst="rect">
            <a:avLst/>
          </a:prstGeom>
        </p:spPr>
      </p:pic>
      <p:sp>
        <p:nvSpPr>
          <p:cNvPr id="10" name="Text Placeholder 7">
            <a:extLst>
              <a:ext uri="{FF2B5EF4-FFF2-40B4-BE49-F238E27FC236}">
                <a16:creationId xmlns:a16="http://schemas.microsoft.com/office/drawing/2014/main" id="{CA667889-09AD-2802-609E-5B422FC70CC5}"/>
              </a:ext>
            </a:extLst>
          </p:cNvPr>
          <p:cNvSpPr>
            <a:spLocks noGrp="1"/>
          </p:cNvSpPr>
          <p:nvPr>
            <p:ph type="body" sz="quarter" idx="10" hasCustomPrompt="1"/>
          </p:nvPr>
        </p:nvSpPr>
        <p:spPr>
          <a:xfrm>
            <a:off x="609598" y="3965866"/>
            <a:ext cx="3713020" cy="191515"/>
          </a:xfrm>
        </p:spPr>
        <p:txBody>
          <a:bodyPr wrap="square"/>
          <a:lstStyle>
            <a:lvl1pPr marL="0" indent="0">
              <a:spcAft>
                <a:spcPts val="0"/>
              </a:spcAft>
              <a:buNone/>
              <a:defRPr sz="1300" b="0" i="0" cap="all" spc="3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EYEBROW TREATMENT</a:t>
            </a:r>
          </a:p>
        </p:txBody>
      </p:sp>
      <p:sp>
        <p:nvSpPr>
          <p:cNvPr id="11" name="Title 1">
            <a:extLst>
              <a:ext uri="{FF2B5EF4-FFF2-40B4-BE49-F238E27FC236}">
                <a16:creationId xmlns:a16="http://schemas.microsoft.com/office/drawing/2014/main" id="{6A177297-A5AF-7CEE-5816-E3D493824EEF}"/>
              </a:ext>
            </a:extLst>
          </p:cNvPr>
          <p:cNvSpPr>
            <a:spLocks noGrp="1"/>
          </p:cNvSpPr>
          <p:nvPr>
            <p:ph type="ctrTitle" hasCustomPrompt="1"/>
          </p:nvPr>
        </p:nvSpPr>
        <p:spPr>
          <a:xfrm>
            <a:off x="477246" y="4440902"/>
            <a:ext cx="6460999" cy="1665390"/>
          </a:xfrm>
          <a:prstGeom prst="rect">
            <a:avLst/>
          </a:prstGeom>
        </p:spPr>
        <p:txBody>
          <a:bodyPr wrap="square" anchor="t" anchorCtr="0"/>
          <a:lstStyle>
            <a:lvl1pPr algn="l">
              <a:defRPr sz="6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title</a:t>
            </a:r>
            <a:br>
              <a:rPr lang="en-US" dirty="0"/>
            </a:br>
            <a:r>
              <a:rPr lang="en-US" dirty="0"/>
              <a:t>here</a:t>
            </a:r>
          </a:p>
        </p:txBody>
      </p:sp>
      <p:sp>
        <p:nvSpPr>
          <p:cNvPr id="12" name="Text Placeholder 11">
            <a:extLst>
              <a:ext uri="{FF2B5EF4-FFF2-40B4-BE49-F238E27FC236}">
                <a16:creationId xmlns:a16="http://schemas.microsoft.com/office/drawing/2014/main" id="{50363E65-101C-AC0F-9792-DAB94457D9B2}"/>
              </a:ext>
            </a:extLst>
          </p:cNvPr>
          <p:cNvSpPr>
            <a:spLocks noGrp="1"/>
          </p:cNvSpPr>
          <p:nvPr>
            <p:ph type="body" sz="quarter" idx="13" hasCustomPrompt="1"/>
          </p:nvPr>
        </p:nvSpPr>
        <p:spPr>
          <a:xfrm>
            <a:off x="9170126" y="5034988"/>
            <a:ext cx="2544628" cy="313932"/>
          </a:xfrm>
        </p:spPr>
        <p:txBody>
          <a:bodyPr wrap="square"/>
          <a:lstStyle>
            <a:lvl1pPr marL="0" indent="0" algn="ctr">
              <a:spcAft>
                <a:spcPts val="300"/>
              </a:spcAft>
              <a:buNone/>
              <a:defRPr sz="1600" b="0" i="0">
                <a:solidFill>
                  <a:schemeClr val="tx2"/>
                </a:solidFill>
                <a:latin typeface="Amazon Ember Display" panose="020F0603020204020204" pitchFamily="34" charset="0"/>
              </a:defRPr>
            </a:lvl1pPr>
          </a:lstStyle>
          <a:p>
            <a:pPr lvl="0"/>
            <a:r>
              <a:rPr lang="en-US" dirty="0"/>
              <a:t>In collaboration with</a:t>
            </a:r>
          </a:p>
        </p:txBody>
      </p:sp>
    </p:spTree>
    <p:extLst>
      <p:ext uri="{BB962C8B-B14F-4D97-AF65-F5344CB8AC3E}">
        <p14:creationId xmlns:p14="http://schemas.microsoft.com/office/powerpoint/2010/main" val="196801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Gradient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242795-04B8-8DCD-975B-E72373E3A3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10972800" cy="590931"/>
          </a:xfrm>
          <a:prstGeom prst="rect">
            <a:avLst/>
          </a:prstGeom>
        </p:spPr>
        <p:txBody>
          <a:bodyPr/>
          <a:lstStyle>
            <a:lvl1pPr>
              <a:defRPr sz="3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only layout with gradient</a:t>
            </a:r>
          </a:p>
        </p:txBody>
      </p:sp>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lvl1pPr>
              <a:defRPr b="0" i="0">
                <a:latin typeface="Amazon Ember Display" panose="020F0603020204020204" pitchFamily="34" charset="0"/>
              </a:defRPr>
            </a:lvl1pPr>
          </a:lstStyle>
          <a:p>
            <a:fld id="{393093C1-DE68-B74B-A980-4E3BCEBC269D}" type="datetime1">
              <a:rPr lang="en-US" smtClean="0"/>
              <a:pPr/>
              <a:t>10/23/25</a:t>
            </a:fld>
            <a:endParaRPr lang="en-US" dirty="0"/>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
        <p:nvSpPr>
          <p:cNvPr id="5" name="TextBox 4">
            <a:extLst>
              <a:ext uri="{FF2B5EF4-FFF2-40B4-BE49-F238E27FC236}">
                <a16:creationId xmlns:a16="http://schemas.microsoft.com/office/drawing/2014/main" id="{B9D7D0A3-F064-9569-A6C6-9EFB587B0B1C}"/>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Tree>
    <p:extLst>
      <p:ext uri="{BB962C8B-B14F-4D97-AF65-F5344CB8AC3E}">
        <p14:creationId xmlns:p14="http://schemas.microsoft.com/office/powerpoint/2010/main" val="4165905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1455968"/>
            <a:ext cx="10972800" cy="341632"/>
          </a:xfrm>
        </p:spPr>
        <p:txBody>
          <a:bodyPr/>
          <a:lstStyle>
            <a:lvl1pPr marL="0" indent="0">
              <a:buNone/>
              <a:defRPr sz="1800" b="0" i="0" cap="none" spc="0" baseline="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Enter subtitle</a:t>
            </a:r>
          </a:p>
        </p:txBody>
      </p:sp>
      <p:sp>
        <p:nvSpPr>
          <p:cNvPr id="3" name="Date Placeholder 2">
            <a:extLst>
              <a:ext uri="{FF2B5EF4-FFF2-40B4-BE49-F238E27FC236}">
                <a16:creationId xmlns:a16="http://schemas.microsoft.com/office/drawing/2014/main" id="{A312CB8C-58A4-4758-8C91-E8641A9F6DCF}"/>
              </a:ext>
            </a:extLst>
          </p:cNvPr>
          <p:cNvSpPr>
            <a:spLocks noGrp="1"/>
          </p:cNvSpPr>
          <p:nvPr>
            <p:ph type="dt" sz="half" idx="11"/>
          </p:nvPr>
        </p:nvSpPr>
        <p:spPr/>
        <p:txBody>
          <a:bodyPr/>
          <a:lstStyle>
            <a:lvl1pPr>
              <a:defRPr b="0" i="0">
                <a:latin typeface="Amazon Ember Display" panose="020F0603020204020204" pitchFamily="34" charset="0"/>
              </a:defRPr>
            </a:lvl1pPr>
          </a:lstStyle>
          <a:p>
            <a:fld id="{31D3B374-854B-EF47-9B56-0018B9F83111}" type="datetime1">
              <a:rPr lang="en-US" smtClean="0"/>
              <a:pPr/>
              <a:t>10/23/25</a:t>
            </a:fld>
            <a:endParaRPr lang="en-US" dirty="0"/>
          </a:p>
        </p:txBody>
      </p:sp>
      <p:sp>
        <p:nvSpPr>
          <p:cNvPr id="5" name="Footer Placeholder 4">
            <a:extLst>
              <a:ext uri="{FF2B5EF4-FFF2-40B4-BE49-F238E27FC236}">
                <a16:creationId xmlns:a16="http://schemas.microsoft.com/office/drawing/2014/main" id="{50444248-408B-4052-8B56-17F469F98EA1}"/>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922509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lvl1pPr>
              <a:defRPr b="0" i="0">
                <a:latin typeface="Amazon Ember Display" panose="020F0603020204020204" pitchFamily="34" charset="0"/>
              </a:defRPr>
            </a:lvl1pPr>
          </a:lstStyle>
          <a:p>
            <a:fld id="{238B2222-37A4-5449-B1D9-9B13ADA59E84}" type="datetime1">
              <a:rPr lang="en-US" smtClean="0"/>
              <a:pPr/>
              <a:t>10/23/25</a:t>
            </a:fld>
            <a:endParaRPr lang="en-US" dirty="0"/>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322984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2767937"/>
          </a:xfrm>
        </p:spPr>
        <p:txBody>
          <a:bodyPr/>
          <a:lstStyle>
            <a:lvl1pPr marL="0" indent="0">
              <a:spcAft>
                <a:spcPts val="1800"/>
              </a:spcAft>
              <a:buNone/>
              <a:defRPr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spcAft>
                <a:spcPts val="1800"/>
              </a:spcAft>
              <a:buNone/>
              <a:defRPr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spcAft>
                <a:spcPts val="1800"/>
              </a:spcAft>
              <a:buNone/>
              <a:defRPr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914400" indent="0">
              <a:spcAft>
                <a:spcPts val="1800"/>
              </a:spcAft>
              <a:buNone/>
              <a:defRPr b="0" i="0">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143000" indent="0">
              <a:spcAft>
                <a:spcPts val="1800"/>
              </a:spcAft>
              <a:buNone/>
              <a:defRPr b="0" i="0">
                <a:latin typeface="Amazon Ember Display" panose="020F0603020204020204" pitchFamily="34" charset="0"/>
                <a:ea typeface="Amazon Ember Display" panose="020F0603020204020204" pitchFamily="34" charset="0"/>
                <a:cs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B02A07-9279-4389-95B8-CFF5307F9EBB}"/>
              </a:ext>
            </a:extLst>
          </p:cNvPr>
          <p:cNvSpPr>
            <a:spLocks noGrp="1"/>
          </p:cNvSpPr>
          <p:nvPr>
            <p:ph type="dt" sz="half" idx="10"/>
          </p:nvPr>
        </p:nvSpPr>
        <p:spPr/>
        <p:txBody>
          <a:bodyPr/>
          <a:lstStyle>
            <a:lvl1pPr>
              <a:defRPr b="0" i="0">
                <a:latin typeface="Amazon Ember Display" panose="020F0603020204020204" pitchFamily="34" charset="0"/>
              </a:defRPr>
            </a:lvl1pPr>
          </a:lstStyle>
          <a:p>
            <a:fld id="{B9026E32-37D5-A446-8A01-9B6BBEB5E690}" type="datetime1">
              <a:rPr lang="en-US" smtClean="0"/>
              <a:pPr/>
              <a:t>10/23/25</a:t>
            </a:fld>
            <a:endParaRPr lang="en-US" dirty="0"/>
          </a:p>
        </p:txBody>
      </p:sp>
      <p:sp>
        <p:nvSpPr>
          <p:cNvPr id="5" name="Footer Placeholder 4">
            <a:extLst>
              <a:ext uri="{FF2B5EF4-FFF2-40B4-BE49-F238E27FC236}">
                <a16:creationId xmlns:a16="http://schemas.microsoft.com/office/drawing/2014/main" id="{5D24D072-A634-4E51-88E3-AFF4BBF53F8F}"/>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510861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1844608"/>
          </a:xfrm>
        </p:spPr>
        <p:txBody>
          <a:bodyPr/>
          <a:lstStyle>
            <a:lvl1pPr marL="457200" indent="-457200">
              <a:buFont typeface="Arial" panose="020B0604020202020204" pitchFamily="34" charset="0"/>
              <a:buChar char="•"/>
              <a:defRPr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800100" indent="-342900">
              <a:buFont typeface="Arial" panose="020B0604020202020204" pitchFamily="34" charset="0"/>
              <a:buChar char="•"/>
              <a:defRPr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1257300" indent="-342900">
              <a:buFont typeface="Arial" panose="020B0604020202020204" pitchFamily="34" charset="0"/>
              <a:buChar char="•"/>
              <a:defRPr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657350" indent="-285750">
              <a:buFont typeface="Arial" panose="020B0604020202020204" pitchFamily="34" charset="0"/>
              <a:buChar char="•"/>
              <a:defRPr b="0" i="0">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2114550" indent="-285750">
              <a:buFont typeface="Arial" panose="020B0604020202020204" pitchFamily="34" charset="0"/>
              <a:buChar char="•"/>
              <a:defRPr b="0" i="0">
                <a:latin typeface="Amazon Ember Display" panose="020F0603020204020204" pitchFamily="34" charset="0"/>
                <a:ea typeface="Amazon Ember Display" panose="020F0603020204020204" pitchFamily="34" charset="0"/>
                <a:cs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 </a:t>
            </a:r>
          </a:p>
        </p:txBody>
      </p:sp>
      <p:sp>
        <p:nvSpPr>
          <p:cNvPr id="4" name="Date Placeholder 3">
            <a:extLst>
              <a:ext uri="{FF2B5EF4-FFF2-40B4-BE49-F238E27FC236}">
                <a16:creationId xmlns:a16="http://schemas.microsoft.com/office/drawing/2014/main" id="{5428ABEB-87DF-4979-B8D5-38D09C158222}"/>
              </a:ext>
            </a:extLst>
          </p:cNvPr>
          <p:cNvSpPr>
            <a:spLocks noGrp="1"/>
          </p:cNvSpPr>
          <p:nvPr>
            <p:ph type="dt" sz="half" idx="10"/>
          </p:nvPr>
        </p:nvSpPr>
        <p:spPr/>
        <p:txBody>
          <a:bodyPr/>
          <a:lstStyle>
            <a:lvl1pPr>
              <a:defRPr b="0" i="0">
                <a:latin typeface="Amazon Ember Display" panose="020F0603020204020204" pitchFamily="34" charset="0"/>
              </a:defRPr>
            </a:lvl1pPr>
          </a:lstStyle>
          <a:p>
            <a:fld id="{F68F78D1-9721-044C-B65C-A6FC97994CEC}" type="datetime1">
              <a:rPr lang="en-US" smtClean="0"/>
              <a:pPr/>
              <a:t>10/23/25</a:t>
            </a:fld>
            <a:endParaRPr lang="en-US" dirty="0"/>
          </a:p>
        </p:txBody>
      </p:sp>
      <p:sp>
        <p:nvSpPr>
          <p:cNvPr id="5" name="Footer Placeholder 4">
            <a:extLst>
              <a:ext uri="{FF2B5EF4-FFF2-40B4-BE49-F238E27FC236}">
                <a16:creationId xmlns:a16="http://schemas.microsoft.com/office/drawing/2014/main" id="{B67DE3A9-1F3C-45F4-9F53-543C4B62D7F6}"/>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578817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33600"/>
            <a:ext cx="10972800" cy="2767937"/>
          </a:xfrm>
        </p:spPr>
        <p:txBody>
          <a:bodyPr/>
          <a:lstStyle>
            <a:lvl1pPr marL="0" indent="0">
              <a:spcAft>
                <a:spcPts val="1800"/>
              </a:spcAft>
              <a:buNone/>
              <a:defRPr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spcAft>
                <a:spcPts val="1800"/>
              </a:spcAft>
              <a:buNone/>
              <a:defRPr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spcAft>
                <a:spcPts val="1800"/>
              </a:spcAft>
              <a:buNone/>
              <a:defRPr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914400" indent="0">
              <a:spcAft>
                <a:spcPts val="1800"/>
              </a:spcAft>
              <a:buNone/>
              <a:defRPr b="0" i="0">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143000" indent="0">
              <a:spcAft>
                <a:spcPts val="1800"/>
              </a:spcAft>
              <a:buNone/>
              <a:defRPr b="0" i="0">
                <a:latin typeface="Amazon Ember Display" panose="020F0603020204020204" pitchFamily="34" charset="0"/>
                <a:ea typeface="Amazon Ember Display" panose="020F0603020204020204" pitchFamily="34" charset="0"/>
                <a:cs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1455968"/>
            <a:ext cx="10972800" cy="341632"/>
          </a:xfrm>
        </p:spPr>
        <p:txBody>
          <a:bodyPr/>
          <a:lstStyle>
            <a:lvl1pPr marL="0" indent="0">
              <a:buNone/>
              <a:defRPr lang="en-US" sz="1800" b="0" i="0" kern="1200" cap="none" spc="0" baseline="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Enter subtitle</a:t>
            </a:r>
          </a:p>
        </p:txBody>
      </p:sp>
      <p:sp>
        <p:nvSpPr>
          <p:cNvPr id="4" name="Date Placeholder 3">
            <a:extLst>
              <a:ext uri="{FF2B5EF4-FFF2-40B4-BE49-F238E27FC236}">
                <a16:creationId xmlns:a16="http://schemas.microsoft.com/office/drawing/2014/main" id="{876D2500-AAFD-4464-92DE-45442731C6FD}"/>
              </a:ext>
            </a:extLst>
          </p:cNvPr>
          <p:cNvSpPr>
            <a:spLocks noGrp="1"/>
          </p:cNvSpPr>
          <p:nvPr>
            <p:ph type="dt" sz="half" idx="11"/>
          </p:nvPr>
        </p:nvSpPr>
        <p:spPr/>
        <p:txBody>
          <a:bodyPr/>
          <a:lstStyle>
            <a:lvl1pPr>
              <a:defRPr b="0" i="0">
                <a:latin typeface="Amazon Ember Display" panose="020F0603020204020204" pitchFamily="34" charset="0"/>
              </a:defRPr>
            </a:lvl1pPr>
          </a:lstStyle>
          <a:p>
            <a:fld id="{C4422CFE-CB70-E144-AF43-F0FCE393742F}" type="datetime1">
              <a:rPr lang="en-US" smtClean="0"/>
              <a:pPr/>
              <a:t>10/23/25</a:t>
            </a:fld>
            <a:endParaRPr lang="en-US" dirty="0"/>
          </a:p>
        </p:txBody>
      </p:sp>
      <p:sp>
        <p:nvSpPr>
          <p:cNvPr id="6" name="Footer Placeholder 5">
            <a:extLst>
              <a:ext uri="{FF2B5EF4-FFF2-40B4-BE49-F238E27FC236}">
                <a16:creationId xmlns:a16="http://schemas.microsoft.com/office/drawing/2014/main" id="{77A7C935-E20D-482F-89A5-4255E88216F0}"/>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0E19C1A1-91E5-46D2-97FB-94E48C63B96F}"/>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981057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344">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981200"/>
            <a:ext cx="10972800" cy="1844608"/>
          </a:xfrm>
        </p:spPr>
        <p:txBody>
          <a:bodyPr/>
          <a:lstStyle>
            <a:lvl1pPr>
              <a:defRPr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a:defRPr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a:defRPr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a:defRPr b="0" i="0">
                <a:latin typeface="Amazon Ember Display" panose="020F0603020204020204" pitchFamily="34" charset="0"/>
                <a:ea typeface="Amazon Ember Display" panose="020F0603020204020204" pitchFamily="34" charset="0"/>
                <a:cs typeface="Amazon Ember Display" panose="020F0603020204020204" pitchFamily="34" charset="0"/>
              </a:defRPr>
            </a:lvl4pPr>
            <a:lvl5pPr>
              <a:defRPr b="0" i="0">
                <a:latin typeface="Amazon Ember Display" panose="020F0603020204020204" pitchFamily="34" charset="0"/>
                <a:ea typeface="Amazon Ember Display" panose="020F0603020204020204" pitchFamily="34" charset="0"/>
                <a:cs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1457034"/>
            <a:ext cx="10972800" cy="341632"/>
          </a:xfrm>
        </p:spPr>
        <p:txBody>
          <a:bodyPr/>
          <a:lstStyle>
            <a:lvl1pPr marL="0" indent="0">
              <a:buNone/>
              <a:defRPr lang="en-US" sz="1800" b="0" i="0" kern="1200" cap="none" spc="0" baseline="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Enter subtitle</a:t>
            </a:r>
          </a:p>
        </p:txBody>
      </p:sp>
      <p:sp>
        <p:nvSpPr>
          <p:cNvPr id="5" name="Date Placeholder 4">
            <a:extLst>
              <a:ext uri="{FF2B5EF4-FFF2-40B4-BE49-F238E27FC236}">
                <a16:creationId xmlns:a16="http://schemas.microsoft.com/office/drawing/2014/main" id="{91E9B8C3-36CA-4A97-B3FF-2FCDD97E1A02}"/>
              </a:ext>
            </a:extLst>
          </p:cNvPr>
          <p:cNvSpPr>
            <a:spLocks noGrp="1"/>
          </p:cNvSpPr>
          <p:nvPr>
            <p:ph type="dt" sz="half" idx="11"/>
          </p:nvPr>
        </p:nvSpPr>
        <p:spPr/>
        <p:txBody>
          <a:bodyPr/>
          <a:lstStyle>
            <a:lvl1pPr>
              <a:defRPr b="0" i="0">
                <a:latin typeface="Amazon Ember Display" panose="020F0603020204020204" pitchFamily="34" charset="0"/>
              </a:defRPr>
            </a:lvl1pPr>
          </a:lstStyle>
          <a:p>
            <a:fld id="{F4FC2D43-256D-6645-BCF9-A844B8D70195}" type="datetime1">
              <a:rPr lang="en-US" smtClean="0"/>
              <a:pPr/>
              <a:t>10/23/25</a:t>
            </a:fld>
            <a:endParaRPr lang="en-US" dirty="0"/>
          </a:p>
        </p:txBody>
      </p:sp>
      <p:sp>
        <p:nvSpPr>
          <p:cNvPr id="6" name="Footer Placeholder 5">
            <a:extLst>
              <a:ext uri="{FF2B5EF4-FFF2-40B4-BE49-F238E27FC236}">
                <a16:creationId xmlns:a16="http://schemas.microsoft.com/office/drawing/2014/main" id="{9AEEE534-0361-47D3-8F92-2D7522A226D4}"/>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170179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248">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C03484E-63E1-C65B-B9E9-64BEBDE8D89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539262" y="914401"/>
            <a:ext cx="5334000" cy="978729"/>
          </a:xfrm>
          <a:prstGeom prst="rect">
            <a:avLst/>
          </a:prstGeom>
        </p:spPr>
        <p:txBody>
          <a:bodyPr>
            <a:noAutofit/>
          </a:bodyPr>
          <a:lstStyle>
            <a:lvl1pPr>
              <a:defRPr sz="3600" b="0" i="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1540935"/>
          </a:xfrm>
        </p:spPr>
        <p:txBody>
          <a:bodyPr/>
          <a:lstStyle>
            <a:lvl1pPr marL="0" indent="0">
              <a:spcAft>
                <a:spcPts val="1800"/>
              </a:spcAft>
              <a:buNone/>
              <a:defRPr sz="2400" b="0" i="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spcAft>
                <a:spcPts val="1800"/>
              </a:spcAft>
              <a:buNone/>
              <a:defRPr sz="2000" b="0" i="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spcAft>
                <a:spcPts val="1800"/>
              </a:spcAft>
              <a:buNone/>
              <a:defRPr sz="1800" b="0" i="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914400" indent="0">
              <a:spcAft>
                <a:spcPts val="1800"/>
              </a:spcAft>
              <a:buNone/>
              <a:defRPr sz="1600"/>
            </a:lvl4pPr>
            <a:lvl5pPr marL="1143000" indent="0">
              <a:spcAft>
                <a:spcPts val="1800"/>
              </a:spcAft>
              <a:buNone/>
              <a:defRPr sz="1600"/>
            </a:lvl5pPr>
          </a:lstStyle>
          <a:p>
            <a:pPr lvl="0"/>
            <a:r>
              <a:rPr lang="en-US" dirty="0"/>
              <a:t>Enter text</a:t>
            </a:r>
          </a:p>
          <a:p>
            <a:pPr lvl="1"/>
            <a:r>
              <a:rPr lang="en-US" dirty="0"/>
              <a:t>Second level</a:t>
            </a:r>
          </a:p>
          <a:p>
            <a:pPr lvl="2"/>
            <a:r>
              <a:rPr lang="en-US" dirty="0"/>
              <a:t>Third level</a:t>
            </a:r>
          </a:p>
        </p:txBody>
      </p:sp>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lvl1pPr>
              <a:defRPr b="0" i="0">
                <a:latin typeface="Amazon Ember Display" panose="020F0603020204020204" pitchFamily="34" charset="0"/>
              </a:defRPr>
            </a:lvl1pPr>
          </a:lstStyle>
          <a:p>
            <a:fld id="{08C0C526-AA41-9246-8D2F-123642CF358A}" type="datetime1">
              <a:rPr lang="en-US" smtClean="0"/>
              <a:pPr/>
              <a:t>10/23/25</a:t>
            </a:fld>
            <a:endParaRPr lang="en-US" dirty="0"/>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9" name="TextBox 8">
            <a:extLst>
              <a:ext uri="{FF2B5EF4-FFF2-40B4-BE49-F238E27FC236}">
                <a16:creationId xmlns:a16="http://schemas.microsoft.com/office/drawing/2014/main" id="{72F72762-FFD8-44A0-D0C3-72BB36D53F86}"/>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bg1"/>
                </a:solidFill>
                <a:latin typeface="Amazon Ember Display" panose="020F0603020204020204" pitchFamily="34" charset="0"/>
              </a:rPr>
              <a:t>© 2025, Amazon Web Services, Inc. or its affiliates. All rights reserved. Amazon Confidential and Trademark.</a:t>
            </a:r>
          </a:p>
        </p:txBody>
      </p:sp>
    </p:spTree>
    <p:extLst>
      <p:ext uri="{BB962C8B-B14F-4D97-AF65-F5344CB8AC3E}">
        <p14:creationId xmlns:p14="http://schemas.microsoft.com/office/powerpoint/2010/main" val="59282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itle, Content, and Imag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76996DA-5BE5-07A1-3E6B-5009A6B7A22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539262" y="914401"/>
            <a:ext cx="5334000" cy="978729"/>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1540935"/>
          </a:xfrm>
        </p:spPr>
        <p:txBody>
          <a:bodyPr/>
          <a:lstStyle>
            <a:lvl1pPr marL="0" indent="0">
              <a:spcAft>
                <a:spcPts val="18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spcAft>
                <a:spcPts val="1800"/>
              </a:spcAft>
              <a:buNone/>
              <a:defRPr sz="20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spcAft>
                <a:spcPts val="1800"/>
              </a:spcAft>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914400" indent="0">
              <a:spcAft>
                <a:spcPts val="1800"/>
              </a:spcAft>
              <a:buNone/>
              <a:defRPr sz="1600"/>
            </a:lvl4pPr>
            <a:lvl5pPr marL="1143000" indent="0">
              <a:spcAft>
                <a:spcPts val="1800"/>
              </a:spcAft>
              <a:buNone/>
              <a:defRPr sz="1600"/>
            </a:lvl5pPr>
          </a:lstStyle>
          <a:p>
            <a:pPr lvl="0"/>
            <a:r>
              <a:rPr lang="en-US" dirty="0"/>
              <a:t>Enter text</a:t>
            </a:r>
          </a:p>
          <a:p>
            <a:pPr lvl="1"/>
            <a:r>
              <a:rPr lang="en-US" dirty="0"/>
              <a:t>Second level</a:t>
            </a:r>
          </a:p>
          <a:p>
            <a:pPr lvl="2"/>
            <a:r>
              <a:rPr lang="en-US" dirty="0"/>
              <a:t>Third level</a:t>
            </a:r>
          </a:p>
        </p:txBody>
      </p:sp>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lvl1pPr>
              <a:defRPr b="0" i="0">
                <a:latin typeface="Amazon Ember Display" panose="020F0603020204020204" pitchFamily="34" charset="0"/>
              </a:defRPr>
            </a:lvl1pPr>
          </a:lstStyle>
          <a:p>
            <a:fld id="{08C0C526-AA41-9246-8D2F-123642CF358A}" type="datetime1">
              <a:rPr lang="en-US" smtClean="0"/>
              <a:pPr/>
              <a:t>10/23/25</a:t>
            </a:fld>
            <a:endParaRPr lang="en-US" dirty="0"/>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5" name="TextBox 4">
            <a:extLst>
              <a:ext uri="{FF2B5EF4-FFF2-40B4-BE49-F238E27FC236}">
                <a16:creationId xmlns:a16="http://schemas.microsoft.com/office/drawing/2014/main" id="{6E4A259B-C4CE-849A-F79A-9E5DAF81688F}"/>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8" name="Picture 7">
            <a:extLst>
              <a:ext uri="{FF2B5EF4-FFF2-40B4-BE49-F238E27FC236}">
                <a16:creationId xmlns:a16="http://schemas.microsoft.com/office/drawing/2014/main" id="{01BD7AE4-AC04-819B-6BE0-5525488F82E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830"/>
          </a:xfrm>
          <a:prstGeom prst="rect">
            <a:avLst/>
          </a:prstGeom>
        </p:spPr>
      </p:pic>
    </p:spTree>
    <p:extLst>
      <p:ext uri="{BB962C8B-B14F-4D97-AF65-F5344CB8AC3E}">
        <p14:creationId xmlns:p14="http://schemas.microsoft.com/office/powerpoint/2010/main" val="559332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rgbClr val="1A0033"/>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3A03B37-6F96-EEE5-6D3D-8FE6A854A474}"/>
              </a:ext>
            </a:extLst>
          </p:cNvPr>
          <p:cNvPicPr>
            <a:picLocks noChangeAspect="1"/>
          </p:cNvPicPr>
          <p:nvPr userDrawn="1"/>
        </p:nvPicPr>
        <p:blipFill>
          <a:blip r:embed="rId2">
            <a:extLst>
              <a:ext uri="{28A0092B-C50C-407E-A947-70E740481C1C}">
                <a14:useLocalDpi xmlns:a14="http://schemas.microsoft.com/office/drawing/2010/main" val="0"/>
              </a:ext>
            </a:extLst>
          </a:blip>
          <a:srcRect b="5055"/>
          <a:stretch/>
        </p:blipFill>
        <p:spPr>
          <a:xfrm>
            <a:off x="0" y="0"/>
            <a:ext cx="12192000" cy="6858000"/>
          </a:xfrm>
          <a:prstGeom prst="rect">
            <a:avLst/>
          </a:prstGeom>
        </p:spPr>
      </p:pic>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2574038"/>
          </a:xfrm>
        </p:spPr>
        <p:txBody>
          <a:bodyPr/>
          <a:lstStyle>
            <a:lvl1pPr marL="0" indent="0">
              <a:spcAft>
                <a:spcPts val="18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spcAft>
                <a:spcPts val="1800"/>
              </a:spcAft>
              <a:buNone/>
              <a:defRPr sz="20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spcAft>
                <a:spcPts val="1800"/>
              </a:spcAft>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914400" indent="0">
              <a:spcAft>
                <a:spcPts val="1800"/>
              </a:spcAft>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143000" indent="0">
              <a:spcAft>
                <a:spcPts val="1800"/>
              </a:spcAft>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2574038"/>
          </a:xfrm>
        </p:spPr>
        <p:txBody>
          <a:bodyPr/>
          <a:lstStyle>
            <a:lvl1pPr marL="0" indent="0">
              <a:spcAft>
                <a:spcPts val="18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spcAft>
                <a:spcPts val="1800"/>
              </a:spcAft>
              <a:buNone/>
              <a:defRPr sz="20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spcAft>
                <a:spcPts val="1800"/>
              </a:spcAft>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914400" indent="0">
              <a:spcAft>
                <a:spcPts val="1800"/>
              </a:spcAft>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143000" indent="0">
              <a:spcAft>
                <a:spcPts val="1800"/>
              </a:spcAft>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lvl1pPr>
              <a:defRPr b="0" i="0">
                <a:latin typeface="Amazon Ember Display" panose="020F0603020204020204" pitchFamily="34" charset="0"/>
              </a:defRPr>
            </a:lvl1pPr>
          </a:lstStyle>
          <a:p>
            <a:fld id="{C6CBC29B-2875-A847-90DD-93F5B9D216F5}" type="datetime1">
              <a:rPr lang="en-US" smtClean="0"/>
              <a:pPr/>
              <a:t>10/23/25</a:t>
            </a:fld>
            <a:endParaRPr lang="en-US" dirty="0"/>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3977037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Slide 1B">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D603374-8180-8E01-BA18-DE11A6BC29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 Placeholder 7">
            <a:extLst>
              <a:ext uri="{FF2B5EF4-FFF2-40B4-BE49-F238E27FC236}">
                <a16:creationId xmlns:a16="http://schemas.microsoft.com/office/drawing/2014/main" id="{19378773-656B-3414-4689-741C92BE3E06}"/>
              </a:ext>
            </a:extLst>
          </p:cNvPr>
          <p:cNvSpPr>
            <a:spLocks noGrp="1"/>
          </p:cNvSpPr>
          <p:nvPr>
            <p:ph type="body" sz="quarter" idx="10" hasCustomPrompt="1"/>
          </p:nvPr>
        </p:nvSpPr>
        <p:spPr>
          <a:xfrm>
            <a:off x="609597" y="3965866"/>
            <a:ext cx="3142271" cy="191515"/>
          </a:xfrm>
        </p:spPr>
        <p:txBody>
          <a:bodyPr wrap="square"/>
          <a:lstStyle>
            <a:lvl1pPr marL="0" indent="0">
              <a:spcAft>
                <a:spcPts val="0"/>
              </a:spcAft>
              <a:buNone/>
              <a:defRPr sz="1300" b="0" i="0" cap="all" spc="3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EYEBROW TREATMENT</a:t>
            </a:r>
          </a:p>
        </p:txBody>
      </p:sp>
      <p:sp>
        <p:nvSpPr>
          <p:cNvPr id="8" name="TextBox 7">
            <a:extLst>
              <a:ext uri="{FF2B5EF4-FFF2-40B4-BE49-F238E27FC236}">
                <a16:creationId xmlns:a16="http://schemas.microsoft.com/office/drawing/2014/main" id="{18671D03-03D2-3246-0292-3278FC46E9BD}"/>
              </a:ext>
            </a:extLst>
          </p:cNvPr>
          <p:cNvSpPr txBox="1"/>
          <p:nvPr userDrawn="1"/>
        </p:nvSpPr>
        <p:spPr>
          <a:xfrm>
            <a:off x="504476"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
        <p:nvSpPr>
          <p:cNvPr id="2" name="Title 1">
            <a:extLst>
              <a:ext uri="{FF2B5EF4-FFF2-40B4-BE49-F238E27FC236}">
                <a16:creationId xmlns:a16="http://schemas.microsoft.com/office/drawing/2014/main" id="{062C415C-2EF2-186A-04FA-1B6BE61C4101}"/>
              </a:ext>
            </a:extLst>
          </p:cNvPr>
          <p:cNvSpPr>
            <a:spLocks noGrp="1"/>
          </p:cNvSpPr>
          <p:nvPr>
            <p:ph type="ctrTitle" hasCustomPrompt="1"/>
          </p:nvPr>
        </p:nvSpPr>
        <p:spPr>
          <a:xfrm>
            <a:off x="477246" y="4440902"/>
            <a:ext cx="6460999" cy="1665390"/>
          </a:xfrm>
          <a:prstGeom prst="rect">
            <a:avLst/>
          </a:prstGeom>
        </p:spPr>
        <p:txBody>
          <a:bodyPr wrap="square" anchor="t" anchorCtr="0"/>
          <a:lstStyle>
            <a:lvl1pPr algn="l">
              <a:defRPr sz="6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title</a:t>
            </a:r>
            <a:br>
              <a:rPr lang="en-US" dirty="0"/>
            </a:br>
            <a:r>
              <a:rPr lang="en-US" dirty="0"/>
              <a:t>here</a:t>
            </a:r>
          </a:p>
        </p:txBody>
      </p:sp>
      <p:pic>
        <p:nvPicPr>
          <p:cNvPr id="10" name="Picture 9">
            <a:extLst>
              <a:ext uri="{FF2B5EF4-FFF2-40B4-BE49-F238E27FC236}">
                <a16:creationId xmlns:a16="http://schemas.microsoft.com/office/drawing/2014/main" id="{945DBD93-60E8-0B8F-03C1-2B446EC2F70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8" y="314619"/>
            <a:ext cx="1283702" cy="769597"/>
          </a:xfrm>
          <a:prstGeom prst="rect">
            <a:avLst/>
          </a:prstGeom>
        </p:spPr>
      </p:pic>
      <p:sp>
        <p:nvSpPr>
          <p:cNvPr id="12" name="Text Placeholder 11">
            <a:extLst>
              <a:ext uri="{FF2B5EF4-FFF2-40B4-BE49-F238E27FC236}">
                <a16:creationId xmlns:a16="http://schemas.microsoft.com/office/drawing/2014/main" id="{B3897E40-56A2-91DD-CCE8-8E38608EBFA0}"/>
              </a:ext>
            </a:extLst>
          </p:cNvPr>
          <p:cNvSpPr>
            <a:spLocks noGrp="1"/>
          </p:cNvSpPr>
          <p:nvPr>
            <p:ph type="body" sz="quarter" idx="13" hasCustomPrompt="1"/>
          </p:nvPr>
        </p:nvSpPr>
        <p:spPr>
          <a:xfrm>
            <a:off x="9170126" y="5034988"/>
            <a:ext cx="2544628" cy="313932"/>
          </a:xfrm>
        </p:spPr>
        <p:txBody>
          <a:bodyPr wrap="square"/>
          <a:lstStyle>
            <a:lvl1pPr marL="0" indent="0" algn="ctr">
              <a:spcAft>
                <a:spcPts val="300"/>
              </a:spcAft>
              <a:buNone/>
              <a:defRPr sz="1600" b="0" i="0">
                <a:solidFill>
                  <a:schemeClr val="tx2"/>
                </a:solidFill>
                <a:latin typeface="Amazon Ember Display" panose="020F0603020204020204" pitchFamily="34" charset="0"/>
              </a:defRPr>
            </a:lvl1pPr>
          </a:lstStyle>
          <a:p>
            <a:pPr lvl="0"/>
            <a:r>
              <a:rPr lang="en-US" dirty="0"/>
              <a:t>In collaboration with</a:t>
            </a:r>
          </a:p>
        </p:txBody>
      </p:sp>
    </p:spTree>
    <p:extLst>
      <p:ext uri="{BB962C8B-B14F-4D97-AF65-F5344CB8AC3E}">
        <p14:creationId xmlns:p14="http://schemas.microsoft.com/office/powerpoint/2010/main" val="327709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2574038"/>
          </a:xfrm>
        </p:spPr>
        <p:txBody>
          <a:bodyPr/>
          <a:lstStyle>
            <a:lvl1pPr marL="0" indent="0">
              <a:spcAft>
                <a:spcPts val="18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spcAft>
                <a:spcPts val="1800"/>
              </a:spcAft>
              <a:buNone/>
              <a:defRPr sz="20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spcAft>
                <a:spcPts val="1800"/>
              </a:spcAft>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914400" indent="0">
              <a:spcAft>
                <a:spcPts val="1800"/>
              </a:spcAft>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143000" indent="0">
              <a:spcAft>
                <a:spcPts val="1800"/>
              </a:spcAft>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2574038"/>
          </a:xfrm>
        </p:spPr>
        <p:txBody>
          <a:bodyPr/>
          <a:lstStyle>
            <a:lvl1pPr marL="0" indent="0">
              <a:spcAft>
                <a:spcPts val="18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spcAft>
                <a:spcPts val="1800"/>
              </a:spcAft>
              <a:buNone/>
              <a:defRPr sz="20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spcAft>
                <a:spcPts val="1800"/>
              </a:spcAft>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914400" indent="0">
              <a:spcAft>
                <a:spcPts val="1800"/>
              </a:spcAft>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143000" indent="0">
              <a:spcAft>
                <a:spcPts val="1800"/>
              </a:spcAft>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lvl1pPr>
              <a:defRPr b="0" i="0">
                <a:latin typeface="Amazon Ember Display" panose="020F0603020204020204" pitchFamily="34" charset="0"/>
              </a:defRPr>
            </a:lvl1pPr>
          </a:lstStyle>
          <a:p>
            <a:fld id="{C6CBC29B-2875-A847-90DD-93F5B9D216F5}" type="datetime1">
              <a:rPr lang="en-US" smtClean="0"/>
              <a:pPr/>
              <a:t>10/23/25</a:t>
            </a:fld>
            <a:endParaRPr lang="en-US" dirty="0"/>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082470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539262" y="917577"/>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5248656" cy="369332"/>
          </a:xfrm>
        </p:spPr>
        <p:txBody>
          <a:bodyPr anchor="t"/>
          <a:lstStyle>
            <a:lvl1pPr marL="0" indent="0">
              <a:buNone/>
              <a:defRPr sz="2000" b="0" i="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5248656" cy="885371"/>
          </a:xfrm>
        </p:spPr>
        <p:txBody>
          <a:bodyPr/>
          <a:lstStyle>
            <a:lvl1pPr marL="0" indent="0">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buNone/>
              <a:defRPr sz="14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5" y="1743647"/>
            <a:ext cx="5248656" cy="369332"/>
          </a:xfrm>
        </p:spPr>
        <p:txBody>
          <a:bodyPr anchor="t"/>
          <a:lstStyle>
            <a:lvl1pPr marL="0" indent="0">
              <a:buNone/>
              <a:defRPr sz="2000" b="0" i="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5" y="2141554"/>
            <a:ext cx="5248656" cy="885371"/>
          </a:xfrm>
        </p:spPr>
        <p:txBody>
          <a:bodyPr/>
          <a:lstStyle>
            <a:lvl1pPr marL="0" indent="0">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buNone/>
              <a:defRPr sz="14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Date Placeholder 6">
            <a:extLst>
              <a:ext uri="{FF2B5EF4-FFF2-40B4-BE49-F238E27FC236}">
                <a16:creationId xmlns:a16="http://schemas.microsoft.com/office/drawing/2014/main" id="{996D1DC3-FE4E-4BC2-8CA3-4ED12B138031}"/>
              </a:ext>
            </a:extLst>
          </p:cNvPr>
          <p:cNvSpPr>
            <a:spLocks noGrp="1"/>
          </p:cNvSpPr>
          <p:nvPr>
            <p:ph type="dt" sz="half" idx="10"/>
          </p:nvPr>
        </p:nvSpPr>
        <p:spPr/>
        <p:txBody>
          <a:bodyPr/>
          <a:lstStyle>
            <a:lvl1pPr>
              <a:defRPr b="0" i="0">
                <a:latin typeface="Amazon Ember Display" panose="020F0603020204020204" pitchFamily="34" charset="0"/>
              </a:defRPr>
            </a:lvl1pPr>
          </a:lstStyle>
          <a:p>
            <a:fld id="{D467C09E-9944-944E-A974-7D6AA4E02B83}" type="datetime1">
              <a:rPr lang="en-US" smtClean="0"/>
              <a:pPr/>
              <a:t>10/23/25</a:t>
            </a:fld>
            <a:endParaRPr lang="en-US" dirty="0"/>
          </a:p>
        </p:txBody>
      </p:sp>
      <p:sp>
        <p:nvSpPr>
          <p:cNvPr id="8" name="Footer Placeholder 7">
            <a:extLst>
              <a:ext uri="{FF2B5EF4-FFF2-40B4-BE49-F238E27FC236}">
                <a16:creationId xmlns:a16="http://schemas.microsoft.com/office/drawing/2014/main" id="{E24AE993-84F9-4B17-BB98-5AAAFAF3EAE6}"/>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4216418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539262" y="917577"/>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3483864" cy="369332"/>
          </a:xfrm>
        </p:spPr>
        <p:txBody>
          <a:bodyPr anchor="t"/>
          <a:lstStyle>
            <a:lvl1pPr marL="0" indent="0">
              <a:buNone/>
              <a:defRPr sz="2000" b="0" i="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3483864" cy="1134670"/>
          </a:xfrm>
        </p:spPr>
        <p:txBody>
          <a:bodyPr/>
          <a:lstStyle>
            <a:lvl1pPr marL="0" indent="0">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buNone/>
              <a:defRPr sz="14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743647"/>
            <a:ext cx="3483864" cy="369332"/>
          </a:xfrm>
        </p:spPr>
        <p:txBody>
          <a:bodyPr anchor="t"/>
          <a:lstStyle>
            <a:lvl1pPr marL="0" indent="0">
              <a:buNone/>
              <a:defRPr sz="2000" b="0" i="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2141554"/>
            <a:ext cx="3483864" cy="1134670"/>
          </a:xfrm>
        </p:spPr>
        <p:txBody>
          <a:bodyPr/>
          <a:lstStyle>
            <a:lvl1pPr marL="0" indent="0">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buNone/>
              <a:defRPr sz="14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743647"/>
            <a:ext cx="3483864" cy="369332"/>
          </a:xfrm>
        </p:spPr>
        <p:txBody>
          <a:bodyPr anchor="t"/>
          <a:lstStyle>
            <a:lvl1pPr marL="0" indent="0">
              <a:buNone/>
              <a:defRPr sz="2000" b="0" i="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2141554"/>
            <a:ext cx="3483864" cy="1134670"/>
          </a:xfrm>
        </p:spPr>
        <p:txBody>
          <a:bodyPr/>
          <a:lstStyle>
            <a:lvl1pPr marL="0" indent="0">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buNone/>
              <a:defRPr sz="14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4B58E081-E30E-4521-AEC0-F25E96B2F80B}"/>
              </a:ext>
            </a:extLst>
          </p:cNvPr>
          <p:cNvSpPr>
            <a:spLocks noGrp="1"/>
          </p:cNvSpPr>
          <p:nvPr>
            <p:ph type="dt" sz="half" idx="12"/>
          </p:nvPr>
        </p:nvSpPr>
        <p:spPr/>
        <p:txBody>
          <a:bodyPr/>
          <a:lstStyle>
            <a:lvl1pPr>
              <a:defRPr b="0" i="0">
                <a:latin typeface="Amazon Ember Display" panose="020F0603020204020204" pitchFamily="34" charset="0"/>
              </a:defRPr>
            </a:lvl1pPr>
          </a:lstStyle>
          <a:p>
            <a:fld id="{6F02E835-1245-C748-8E9F-651FE6B45587}" type="datetime1">
              <a:rPr lang="en-US" smtClean="0"/>
              <a:pPr/>
              <a:t>10/23/25</a:t>
            </a:fld>
            <a:endParaRPr lang="en-US" dirty="0"/>
          </a:p>
        </p:txBody>
      </p:sp>
      <p:sp>
        <p:nvSpPr>
          <p:cNvPr id="10" name="Footer Placeholder 9">
            <a:extLst>
              <a:ext uri="{FF2B5EF4-FFF2-40B4-BE49-F238E27FC236}">
                <a16:creationId xmlns:a16="http://schemas.microsoft.com/office/drawing/2014/main" id="{8E5D495B-454B-46AE-A85D-594A0B9FDDCC}"/>
              </a:ext>
            </a:extLst>
          </p:cNvPr>
          <p:cNvSpPr>
            <a:spLocks noGrp="1"/>
          </p:cNvSpPr>
          <p:nvPr>
            <p:ph type="ftr" sz="quarter" idx="13"/>
          </p:nvPr>
        </p:nvSpPr>
        <p:spPr/>
        <p:txBody>
          <a:bodyPr/>
          <a:lstStyle>
            <a:lvl1pPr>
              <a:defRPr b="0" i="0">
                <a:latin typeface="Amazon Ember Display" panose="020F0603020204020204" pitchFamily="34" charset="0"/>
              </a:defRPr>
            </a:lvl1pPr>
          </a:lstStyle>
          <a:p>
            <a:endParaRPr lang="en-US" dirty="0"/>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83424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539262" y="917577"/>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Three-column layout with subheadings and images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0" i="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3656030"/>
            <a:ext cx="3483864" cy="885371"/>
          </a:xfrm>
        </p:spPr>
        <p:txBody>
          <a:bodyPr/>
          <a:lstStyle>
            <a:lvl1pPr marL="0" indent="0">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buNone/>
              <a:defRPr sz="14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0" i="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656030"/>
            <a:ext cx="3483864" cy="885371"/>
          </a:xfrm>
        </p:spPr>
        <p:txBody>
          <a:bodyPr/>
          <a:lstStyle>
            <a:lvl1pPr marL="0" indent="0">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buNone/>
              <a:defRPr sz="14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0" i="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656030"/>
            <a:ext cx="3483864" cy="885371"/>
          </a:xfrm>
        </p:spPr>
        <p:txBody>
          <a:bodyPr/>
          <a:lstStyle>
            <a:lvl1pPr marL="0" indent="0">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buNone/>
              <a:defRPr sz="14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FFCFB8E8-C9F0-4143-9378-EA7F6C76665B}"/>
              </a:ext>
            </a:extLst>
          </p:cNvPr>
          <p:cNvSpPr>
            <a:spLocks noGrp="1"/>
          </p:cNvSpPr>
          <p:nvPr>
            <p:ph type="dt" sz="half" idx="12"/>
          </p:nvPr>
        </p:nvSpPr>
        <p:spPr/>
        <p:txBody>
          <a:bodyPr/>
          <a:lstStyle>
            <a:lvl1pPr>
              <a:defRPr b="0" i="0">
                <a:latin typeface="Amazon Ember Display" panose="020F0603020204020204" pitchFamily="34" charset="0"/>
              </a:defRPr>
            </a:lvl1pPr>
          </a:lstStyle>
          <a:p>
            <a:fld id="{F96E8718-D810-5D42-BBA7-DBDBA7B074E9}" type="datetime1">
              <a:rPr lang="en-US" smtClean="0"/>
              <a:pPr/>
              <a:t>10/23/25</a:t>
            </a:fld>
            <a:endParaRPr lang="en-US" dirty="0"/>
          </a:p>
        </p:txBody>
      </p:sp>
      <p:sp>
        <p:nvSpPr>
          <p:cNvPr id="10" name="Footer Placeholder 9">
            <a:extLst>
              <a:ext uri="{FF2B5EF4-FFF2-40B4-BE49-F238E27FC236}">
                <a16:creationId xmlns:a16="http://schemas.microsoft.com/office/drawing/2014/main" id="{D7D1B458-DF75-45ED-B8CC-69A72676AB03}"/>
              </a:ext>
            </a:extLst>
          </p:cNvPr>
          <p:cNvSpPr>
            <a:spLocks noGrp="1"/>
          </p:cNvSpPr>
          <p:nvPr>
            <p:ph type="ftr" sz="quarter" idx="13"/>
          </p:nvPr>
        </p:nvSpPr>
        <p:spPr/>
        <p:txBody>
          <a:bodyPr/>
          <a:lstStyle>
            <a:lvl1pPr>
              <a:defRPr b="0" i="0">
                <a:latin typeface="Amazon Ember Display" panose="020F0603020204020204" pitchFamily="34" charset="0"/>
              </a:defRPr>
            </a:lvl1pPr>
          </a:lstStyle>
          <a:p>
            <a:endParaRPr lang="en-US" dirty="0"/>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Click icon to add image</a:t>
            </a:r>
          </a:p>
        </p:txBody>
      </p:sp>
    </p:spTree>
    <p:extLst>
      <p:ext uri="{BB962C8B-B14F-4D97-AF65-F5344CB8AC3E}">
        <p14:creationId xmlns:p14="http://schemas.microsoft.com/office/powerpoint/2010/main" val="306045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539262" y="917577"/>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2377440" cy="369332"/>
          </a:xfrm>
        </p:spPr>
        <p:txBody>
          <a:bodyPr anchor="t"/>
          <a:lstStyle>
            <a:lvl1pPr marL="0" indent="0">
              <a:buNone/>
              <a:defRPr sz="2000" b="0" i="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2377440" cy="885371"/>
          </a:xfrm>
        </p:spPr>
        <p:txBody>
          <a:bodyPr/>
          <a:lstStyle>
            <a:lvl1pPr marL="0" indent="0">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buNone/>
              <a:defRPr sz="14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743647"/>
            <a:ext cx="2377440" cy="369332"/>
          </a:xfrm>
        </p:spPr>
        <p:txBody>
          <a:bodyPr anchor="t"/>
          <a:lstStyle>
            <a:lvl1pPr marL="0" indent="0">
              <a:buNone/>
              <a:defRPr sz="2000" b="0" i="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2141554"/>
            <a:ext cx="2377440" cy="885371"/>
          </a:xfrm>
        </p:spPr>
        <p:txBody>
          <a:bodyPr/>
          <a:lstStyle>
            <a:lvl1pPr marL="0" indent="0">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buNone/>
              <a:defRPr sz="14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743647"/>
            <a:ext cx="2377440" cy="369332"/>
          </a:xfrm>
        </p:spPr>
        <p:txBody>
          <a:bodyPr anchor="t"/>
          <a:lstStyle>
            <a:lvl1pPr marL="0" indent="0">
              <a:buNone/>
              <a:defRPr sz="2000" b="0" i="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2141554"/>
            <a:ext cx="2377440" cy="885371"/>
          </a:xfrm>
        </p:spPr>
        <p:txBody>
          <a:bodyPr/>
          <a:lstStyle>
            <a:lvl1pPr marL="0" indent="0">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buNone/>
              <a:defRPr sz="14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743647"/>
            <a:ext cx="2377440" cy="369332"/>
          </a:xfrm>
        </p:spPr>
        <p:txBody>
          <a:bodyPr anchor="t"/>
          <a:lstStyle>
            <a:lvl1pPr marL="0" indent="0">
              <a:buNone/>
              <a:defRPr sz="2000" b="0" i="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2141554"/>
            <a:ext cx="2377440" cy="885371"/>
          </a:xfrm>
        </p:spPr>
        <p:txBody>
          <a:bodyPr/>
          <a:lstStyle>
            <a:lvl1pPr marL="0" indent="0">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buNone/>
              <a:defRPr sz="14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1" name="Date Placeholder 10">
            <a:extLst>
              <a:ext uri="{FF2B5EF4-FFF2-40B4-BE49-F238E27FC236}">
                <a16:creationId xmlns:a16="http://schemas.microsoft.com/office/drawing/2014/main" id="{ADEB3A35-9813-4635-AE9D-3B9F6CA53160}"/>
              </a:ext>
            </a:extLst>
          </p:cNvPr>
          <p:cNvSpPr>
            <a:spLocks noGrp="1"/>
          </p:cNvSpPr>
          <p:nvPr>
            <p:ph type="dt" sz="half" idx="14"/>
          </p:nvPr>
        </p:nvSpPr>
        <p:spPr/>
        <p:txBody>
          <a:bodyPr/>
          <a:lstStyle>
            <a:lvl1pPr>
              <a:defRPr b="0" i="0">
                <a:latin typeface="Amazon Ember Display" panose="020F0603020204020204" pitchFamily="34" charset="0"/>
              </a:defRPr>
            </a:lvl1pPr>
          </a:lstStyle>
          <a:p>
            <a:fld id="{2B958DF5-F549-8B46-95E0-C2CB36033BB5}" type="datetime1">
              <a:rPr lang="en-US" smtClean="0"/>
              <a:pPr/>
              <a:t>10/23/25</a:t>
            </a:fld>
            <a:endParaRPr lang="en-US" dirty="0"/>
          </a:p>
        </p:txBody>
      </p:sp>
      <p:sp>
        <p:nvSpPr>
          <p:cNvPr id="12" name="Footer Placeholder 11">
            <a:extLst>
              <a:ext uri="{FF2B5EF4-FFF2-40B4-BE49-F238E27FC236}">
                <a16:creationId xmlns:a16="http://schemas.microsoft.com/office/drawing/2014/main" id="{2617FC00-CD62-4B48-80A6-4E68401E9601}"/>
              </a:ext>
            </a:extLst>
          </p:cNvPr>
          <p:cNvSpPr>
            <a:spLocks noGrp="1"/>
          </p:cNvSpPr>
          <p:nvPr>
            <p:ph type="ftr" sz="quarter" idx="15"/>
          </p:nvPr>
        </p:nvSpPr>
        <p:spPr/>
        <p:txBody>
          <a:bodyPr/>
          <a:lstStyle>
            <a:lvl1pPr>
              <a:defRPr b="0" i="0">
                <a:latin typeface="Amazon Ember Display" panose="020F0603020204020204" pitchFamily="34" charset="0"/>
              </a:defRPr>
            </a:lvl1pPr>
          </a:lstStyle>
          <a:p>
            <a:endParaRPr lang="en-US" dirty="0"/>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43443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539262" y="917577"/>
            <a:ext cx="10972800" cy="535531"/>
          </a:xfrm>
          <a:prstGeom prst="rect">
            <a:avLst/>
          </a:prstGeom>
        </p:spPr>
        <p:txBody>
          <a:bodyPr anchor="t" anchorCtr="0">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Picture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714501"/>
            <a:ext cx="5372100" cy="4495798"/>
          </a:xfrm>
        </p:spPr>
        <p:txBody>
          <a:bodyPr>
            <a:noAutofit/>
          </a:bodyPr>
          <a:lstStyle>
            <a:lvl1pPr marL="0" indent="0">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598" y="1714501"/>
            <a:ext cx="5372101" cy="313932"/>
          </a:xfrm>
        </p:spPr>
        <p:txBody>
          <a:bodyPr/>
          <a:lstStyle>
            <a:lvl1pPr marL="0" indent="0">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5" name="Date Placeholder 4">
            <a:extLst>
              <a:ext uri="{FF2B5EF4-FFF2-40B4-BE49-F238E27FC236}">
                <a16:creationId xmlns:a16="http://schemas.microsoft.com/office/drawing/2014/main" id="{9CAB3B1C-D783-464F-B951-6F802A18E624}"/>
              </a:ext>
            </a:extLst>
          </p:cNvPr>
          <p:cNvSpPr>
            <a:spLocks noGrp="1"/>
          </p:cNvSpPr>
          <p:nvPr>
            <p:ph type="dt" sz="half" idx="10"/>
          </p:nvPr>
        </p:nvSpPr>
        <p:spPr/>
        <p:txBody>
          <a:bodyPr/>
          <a:lstStyle>
            <a:lvl1pPr>
              <a:defRPr b="0" i="0">
                <a:latin typeface="Amazon Ember Display" panose="020F0603020204020204" pitchFamily="34" charset="0"/>
              </a:defRPr>
            </a:lvl1pPr>
          </a:lstStyle>
          <a:p>
            <a:fld id="{96301397-8FE7-FB4B-82EE-58C288712F6D}" type="datetime1">
              <a:rPr lang="en-US" smtClean="0"/>
              <a:pPr/>
              <a:t>10/23/25</a:t>
            </a:fld>
            <a:endParaRPr lang="en-US" dirty="0"/>
          </a:p>
        </p:txBody>
      </p:sp>
      <p:sp>
        <p:nvSpPr>
          <p:cNvPr id="6" name="Footer Placeholder 5">
            <a:extLst>
              <a:ext uri="{FF2B5EF4-FFF2-40B4-BE49-F238E27FC236}">
                <a16:creationId xmlns:a16="http://schemas.microsoft.com/office/drawing/2014/main" id="{ECB0C078-A6D5-4C61-A732-EC72F4B2E54F}"/>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7847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Click icon to add picture</a:t>
            </a:r>
          </a:p>
        </p:txBody>
      </p:sp>
    </p:spTree>
    <p:extLst>
      <p:ext uri="{BB962C8B-B14F-4D97-AF65-F5344CB8AC3E}">
        <p14:creationId xmlns:p14="http://schemas.microsoft.com/office/powerpoint/2010/main" val="125697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lvl1pPr>
              <a:defRPr b="0" i="0">
                <a:latin typeface="Amazon Ember Display" panose="020F0603020204020204" pitchFamily="34" charset="0"/>
              </a:defRPr>
            </a:lvl1pPr>
          </a:lstStyle>
          <a:p>
            <a:fld id="{C3A8789C-A0D1-A74F-A15D-501FE221905E}" type="datetime1">
              <a:rPr lang="en-US" smtClean="0"/>
              <a:pPr/>
              <a:t>10/23/25</a:t>
            </a:fld>
            <a:endParaRPr lang="en-US" dirty="0"/>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3884084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539262" y="914401"/>
            <a:ext cx="10972800" cy="535531"/>
          </a:xfrm>
          <a:prstGeom prst="rect">
            <a:avLst/>
          </a:prstGeom>
        </p:spPr>
        <p:txBody>
          <a:bodyPr>
            <a:noAutofit/>
          </a:bodyPr>
          <a:lstStyle>
            <a:lvl1pPr>
              <a:defRPr sz="32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1983107"/>
          </a:xfrm>
        </p:spPr>
        <p:txBody>
          <a:bodyPr/>
          <a:lstStyle>
            <a:lvl1pPr marL="342900" indent="-342900">
              <a:buFont typeface="Arial" panose="020B0604020202020204" pitchFamily="34" charset="0"/>
              <a:buChar char="•"/>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800100" indent="-342900">
              <a:buFont typeface="Arial" panose="020B0604020202020204" pitchFamily="34" charset="0"/>
              <a:buChar char="•"/>
              <a:defRPr sz="20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1200150" indent="-285750">
              <a:buFont typeface="Arial" panose="020B0604020202020204" pitchFamily="34" charset="0"/>
              <a:buChar char="•"/>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657350" indent="-285750">
              <a:buFont typeface="Arial" panose="020B0604020202020204" pitchFamily="34" charset="0"/>
              <a:buChar char="•"/>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2114550" indent="-285750">
              <a:buFont typeface="Arial" panose="020B0604020202020204" pitchFamily="34" charset="0"/>
              <a:buChar char="•"/>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1983107"/>
          </a:xfrm>
        </p:spPr>
        <p:txBody>
          <a:bodyPr/>
          <a:lstStyle>
            <a:lvl1pPr marL="342900" indent="-342900">
              <a:buFont typeface="Arial" panose="020B0604020202020204" pitchFamily="34" charset="0"/>
              <a:buChar char="•"/>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800100" indent="-342900">
              <a:buFont typeface="Arial" panose="020B0604020202020204" pitchFamily="34" charset="0"/>
              <a:buChar char="•"/>
              <a:defRPr sz="20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1200150" indent="-285750">
              <a:buFont typeface="Arial" panose="020B0604020202020204" pitchFamily="34" charset="0"/>
              <a:buChar char="•"/>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657350" indent="-285750">
              <a:buFont typeface="Arial" panose="020B0604020202020204" pitchFamily="34" charset="0"/>
              <a:buChar char="•"/>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2114550" indent="-285750">
              <a:buFont typeface="Arial" panose="020B0604020202020204" pitchFamily="34" charset="0"/>
              <a:buChar char="•"/>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3285F99-D5A6-480F-A674-A76B9194560B}"/>
              </a:ext>
            </a:extLst>
          </p:cNvPr>
          <p:cNvSpPr>
            <a:spLocks noGrp="1"/>
          </p:cNvSpPr>
          <p:nvPr>
            <p:ph type="dt" sz="half" idx="10"/>
          </p:nvPr>
        </p:nvSpPr>
        <p:spPr/>
        <p:txBody>
          <a:bodyPr/>
          <a:lstStyle>
            <a:lvl1pPr>
              <a:defRPr b="0" i="0">
                <a:latin typeface="Amazon Ember Display" panose="020F0603020204020204" pitchFamily="34" charset="0"/>
              </a:defRPr>
            </a:lvl1pPr>
          </a:lstStyle>
          <a:p>
            <a:fld id="{9C031CC3-E800-D94E-ACE2-59E99B1146F6}" type="datetime1">
              <a:rPr lang="en-US" smtClean="0"/>
              <a:pPr/>
              <a:t>10/23/25</a:t>
            </a:fld>
            <a:endParaRPr lang="en-US" dirty="0"/>
          </a:p>
        </p:txBody>
      </p:sp>
      <p:sp>
        <p:nvSpPr>
          <p:cNvPr id="6" name="Footer Placeholder 5">
            <a:extLst>
              <a:ext uri="{FF2B5EF4-FFF2-40B4-BE49-F238E27FC236}">
                <a16:creationId xmlns:a16="http://schemas.microsoft.com/office/drawing/2014/main" id="{A46AC62E-3DD2-43DB-9AAA-009DDB88F8DD}"/>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3460603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0"/>
            <a:ext cx="5248274" cy="2574038"/>
          </a:xfrm>
        </p:spPr>
        <p:txBody>
          <a:bodyPr/>
          <a:lstStyle>
            <a:lvl1pPr marL="0" indent="0">
              <a:spcAft>
                <a:spcPts val="18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spcAft>
                <a:spcPts val="1800"/>
              </a:spcAft>
              <a:buNone/>
              <a:defRPr sz="20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spcAft>
                <a:spcPts val="1800"/>
              </a:spcAft>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914400" indent="0">
              <a:spcAft>
                <a:spcPts val="1800"/>
              </a:spcAft>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143000" indent="0">
              <a:spcAft>
                <a:spcPts val="1800"/>
              </a:spcAft>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598"/>
            <a:ext cx="5248276" cy="2574038"/>
          </a:xfrm>
        </p:spPr>
        <p:txBody>
          <a:bodyPr/>
          <a:lstStyle>
            <a:lvl1pPr marL="0" indent="0">
              <a:spcAft>
                <a:spcPts val="18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spcAft>
                <a:spcPts val="1800"/>
              </a:spcAft>
              <a:buNone/>
              <a:defRPr sz="20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spcAft>
                <a:spcPts val="1800"/>
              </a:spcAft>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914400" indent="0">
              <a:spcAft>
                <a:spcPts val="1800"/>
              </a:spcAft>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143000" indent="0">
              <a:spcAft>
                <a:spcPts val="1800"/>
              </a:spcAft>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19125" y="1455968"/>
            <a:ext cx="10972800" cy="341632"/>
          </a:xfrm>
        </p:spPr>
        <p:txBody>
          <a:bodyPr/>
          <a:lstStyle>
            <a:lvl1pPr marL="0" indent="0">
              <a:buNone/>
              <a:defRPr lang="en-US" sz="1800" b="0" i="0" kern="1200" cap="none" spc="0" baseline="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Enter subtitle</a:t>
            </a:r>
          </a:p>
        </p:txBody>
      </p:sp>
      <p:sp>
        <p:nvSpPr>
          <p:cNvPr id="6" name="Date Placeholder 5">
            <a:extLst>
              <a:ext uri="{FF2B5EF4-FFF2-40B4-BE49-F238E27FC236}">
                <a16:creationId xmlns:a16="http://schemas.microsoft.com/office/drawing/2014/main" id="{B7882DCB-3FBB-4107-96D9-358054987DA9}"/>
              </a:ext>
            </a:extLst>
          </p:cNvPr>
          <p:cNvSpPr>
            <a:spLocks noGrp="1"/>
          </p:cNvSpPr>
          <p:nvPr>
            <p:ph type="dt" sz="half" idx="11"/>
          </p:nvPr>
        </p:nvSpPr>
        <p:spPr/>
        <p:txBody>
          <a:bodyPr/>
          <a:lstStyle>
            <a:lvl1pPr>
              <a:defRPr b="0" i="0">
                <a:latin typeface="Amazon Ember Display" panose="020F0603020204020204" pitchFamily="34" charset="0"/>
              </a:defRPr>
            </a:lvl1pPr>
          </a:lstStyle>
          <a:p>
            <a:fld id="{344B5C68-7AAF-714C-BA5C-79EE2A2BF521}" type="datetime1">
              <a:rPr lang="en-US" smtClean="0"/>
              <a:pPr/>
              <a:t>10/23/25</a:t>
            </a:fld>
            <a:endParaRPr lang="en-US" dirty="0"/>
          </a:p>
        </p:txBody>
      </p:sp>
      <p:sp>
        <p:nvSpPr>
          <p:cNvPr id="7" name="Footer Placeholder 6">
            <a:extLst>
              <a:ext uri="{FF2B5EF4-FFF2-40B4-BE49-F238E27FC236}">
                <a16:creationId xmlns:a16="http://schemas.microsoft.com/office/drawing/2014/main" id="{DE50B923-C7E4-4160-8DCE-6199F6C430EF}"/>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149554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Slide 1B">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C35B44E-D009-7238-7D9A-79314B1D0C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18671D03-03D2-3246-0292-3278FC46E9BD}"/>
              </a:ext>
            </a:extLst>
          </p:cNvPr>
          <p:cNvSpPr txBox="1"/>
          <p:nvPr userDrawn="1"/>
        </p:nvSpPr>
        <p:spPr>
          <a:xfrm>
            <a:off x="504476"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
        <p:nvSpPr>
          <p:cNvPr id="13" name="Text Placeholder 7">
            <a:extLst>
              <a:ext uri="{FF2B5EF4-FFF2-40B4-BE49-F238E27FC236}">
                <a16:creationId xmlns:a16="http://schemas.microsoft.com/office/drawing/2014/main" id="{F7A14831-118F-D903-FBF8-08F6C0E1C51D}"/>
              </a:ext>
            </a:extLst>
          </p:cNvPr>
          <p:cNvSpPr>
            <a:spLocks noGrp="1"/>
          </p:cNvSpPr>
          <p:nvPr>
            <p:ph type="body" sz="quarter" idx="10" hasCustomPrompt="1"/>
          </p:nvPr>
        </p:nvSpPr>
        <p:spPr>
          <a:xfrm>
            <a:off x="609598" y="3965866"/>
            <a:ext cx="3170550" cy="191515"/>
          </a:xfrm>
        </p:spPr>
        <p:txBody>
          <a:bodyPr wrap="square"/>
          <a:lstStyle>
            <a:lvl1pPr marL="0" indent="0">
              <a:spcAft>
                <a:spcPts val="0"/>
              </a:spcAft>
              <a:buNone/>
              <a:defRPr sz="1300" b="0" i="0" cap="all" spc="3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EYEBROW TREATMENT</a:t>
            </a:r>
          </a:p>
        </p:txBody>
      </p:sp>
      <p:sp>
        <p:nvSpPr>
          <p:cNvPr id="14" name="Title 1">
            <a:extLst>
              <a:ext uri="{FF2B5EF4-FFF2-40B4-BE49-F238E27FC236}">
                <a16:creationId xmlns:a16="http://schemas.microsoft.com/office/drawing/2014/main" id="{D5667255-5717-15E3-15D5-EE54F25E2498}"/>
              </a:ext>
            </a:extLst>
          </p:cNvPr>
          <p:cNvSpPr>
            <a:spLocks noGrp="1"/>
          </p:cNvSpPr>
          <p:nvPr>
            <p:ph type="ctrTitle" hasCustomPrompt="1"/>
          </p:nvPr>
        </p:nvSpPr>
        <p:spPr>
          <a:xfrm>
            <a:off x="477246" y="4440902"/>
            <a:ext cx="6460999" cy="1665390"/>
          </a:xfrm>
          <a:prstGeom prst="rect">
            <a:avLst/>
          </a:prstGeom>
        </p:spPr>
        <p:txBody>
          <a:bodyPr wrap="square" anchor="t" anchorCtr="0"/>
          <a:lstStyle>
            <a:lvl1pPr algn="l">
              <a:defRPr sz="6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title</a:t>
            </a:r>
            <a:br>
              <a:rPr lang="en-US" dirty="0"/>
            </a:br>
            <a:r>
              <a:rPr lang="en-US" dirty="0"/>
              <a:t>here</a:t>
            </a:r>
          </a:p>
        </p:txBody>
      </p:sp>
      <p:pic>
        <p:nvPicPr>
          <p:cNvPr id="17" name="Picture 16">
            <a:extLst>
              <a:ext uri="{FF2B5EF4-FFF2-40B4-BE49-F238E27FC236}">
                <a16:creationId xmlns:a16="http://schemas.microsoft.com/office/drawing/2014/main" id="{0AA3514D-62F7-F4CA-514C-09D1E5C317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8" y="314619"/>
            <a:ext cx="1283702" cy="769597"/>
          </a:xfrm>
          <a:prstGeom prst="rect">
            <a:avLst/>
          </a:prstGeom>
        </p:spPr>
      </p:pic>
      <p:sp>
        <p:nvSpPr>
          <p:cNvPr id="22" name="Text Placeholder 11">
            <a:extLst>
              <a:ext uri="{FF2B5EF4-FFF2-40B4-BE49-F238E27FC236}">
                <a16:creationId xmlns:a16="http://schemas.microsoft.com/office/drawing/2014/main" id="{37019E3F-7419-4C95-D907-DC1BEA403647}"/>
              </a:ext>
            </a:extLst>
          </p:cNvPr>
          <p:cNvSpPr>
            <a:spLocks noGrp="1"/>
          </p:cNvSpPr>
          <p:nvPr>
            <p:ph type="body" sz="quarter" idx="13" hasCustomPrompt="1"/>
          </p:nvPr>
        </p:nvSpPr>
        <p:spPr>
          <a:xfrm>
            <a:off x="9170126" y="5034988"/>
            <a:ext cx="2544628" cy="313932"/>
          </a:xfrm>
        </p:spPr>
        <p:txBody>
          <a:bodyPr wrap="square"/>
          <a:lstStyle>
            <a:lvl1pPr marL="0" indent="0" algn="ctr">
              <a:spcAft>
                <a:spcPts val="300"/>
              </a:spcAft>
              <a:buNone/>
              <a:defRPr sz="1600" b="0" i="0">
                <a:solidFill>
                  <a:schemeClr val="tx2"/>
                </a:solidFill>
                <a:latin typeface="Amazon Ember Display" panose="020F0603020204020204" pitchFamily="34" charset="0"/>
              </a:defRPr>
            </a:lvl1pPr>
          </a:lstStyle>
          <a:p>
            <a:pPr lvl="0"/>
            <a:r>
              <a:rPr lang="en-US" dirty="0"/>
              <a:t>In collaboration with</a:t>
            </a:r>
          </a:p>
        </p:txBody>
      </p:sp>
    </p:spTree>
    <p:extLst>
      <p:ext uri="{BB962C8B-B14F-4D97-AF65-F5344CB8AC3E}">
        <p14:creationId xmlns:p14="http://schemas.microsoft.com/office/powerpoint/2010/main" val="3515829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1"/>
            <a:ext cx="5248274" cy="1983107"/>
          </a:xfrm>
        </p:spPr>
        <p:txBody>
          <a:bodyPr/>
          <a:lstStyle>
            <a:lvl1pPr marL="342900" indent="-342900">
              <a:buFont typeface="Arial" panose="020B0604020202020204" pitchFamily="34" charset="0"/>
              <a:buChar char="•"/>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800100" indent="-342900">
              <a:buFont typeface="Arial" panose="020B0604020202020204" pitchFamily="34" charset="0"/>
              <a:buChar char="•"/>
              <a:defRPr sz="20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1200150" indent="-285750">
              <a:buFont typeface="Arial" panose="020B0604020202020204" pitchFamily="34" charset="0"/>
              <a:buChar char="•"/>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657350" indent="-285750">
              <a:buFont typeface="Arial" panose="020B0604020202020204" pitchFamily="34" charset="0"/>
              <a:buChar char="•"/>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2114550" indent="-285750">
              <a:buFont typeface="Arial" panose="020B0604020202020204" pitchFamily="34" charset="0"/>
              <a:buChar char="•"/>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600"/>
            <a:ext cx="5248276" cy="1983107"/>
          </a:xfrm>
        </p:spPr>
        <p:txBody>
          <a:bodyPr/>
          <a:lstStyle>
            <a:lvl1pPr marL="342900" indent="-342900">
              <a:buFont typeface="Arial" panose="020B0604020202020204" pitchFamily="34" charset="0"/>
              <a:buChar char="•"/>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800100" indent="-342900">
              <a:buFont typeface="Arial" panose="020B0604020202020204" pitchFamily="34" charset="0"/>
              <a:buChar char="•"/>
              <a:defRPr sz="20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1200150" indent="-285750">
              <a:buFont typeface="Arial" panose="020B0604020202020204" pitchFamily="34" charset="0"/>
              <a:buChar char="•"/>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657350" indent="-285750">
              <a:buFont typeface="Arial" panose="020B0604020202020204" pitchFamily="34" charset="0"/>
              <a:buChar char="•"/>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2114550" indent="-285750">
              <a:buFont typeface="Arial" panose="020B0604020202020204" pitchFamily="34" charset="0"/>
              <a:buChar char="•"/>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19125" y="1455968"/>
            <a:ext cx="10972800" cy="341632"/>
          </a:xfrm>
        </p:spPr>
        <p:txBody>
          <a:bodyPr/>
          <a:lstStyle>
            <a:lvl1pPr marL="0" indent="0">
              <a:buNone/>
              <a:defRPr lang="en-US" sz="1800" b="0" i="0" kern="1200" cap="none" spc="0" baseline="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Enter subtitle</a:t>
            </a:r>
          </a:p>
        </p:txBody>
      </p:sp>
      <p:sp>
        <p:nvSpPr>
          <p:cNvPr id="6" name="Date Placeholder 5">
            <a:extLst>
              <a:ext uri="{FF2B5EF4-FFF2-40B4-BE49-F238E27FC236}">
                <a16:creationId xmlns:a16="http://schemas.microsoft.com/office/drawing/2014/main" id="{CFEA9DE9-1720-43CB-BEB4-4A471EA86C1F}"/>
              </a:ext>
            </a:extLst>
          </p:cNvPr>
          <p:cNvSpPr>
            <a:spLocks noGrp="1"/>
          </p:cNvSpPr>
          <p:nvPr>
            <p:ph type="dt" sz="half" idx="11"/>
          </p:nvPr>
        </p:nvSpPr>
        <p:spPr/>
        <p:txBody>
          <a:bodyPr/>
          <a:lstStyle>
            <a:lvl1pPr>
              <a:defRPr b="0" i="0">
                <a:latin typeface="Amazon Ember Display" panose="020F0603020204020204" pitchFamily="34" charset="0"/>
              </a:defRPr>
            </a:lvl1pPr>
          </a:lstStyle>
          <a:p>
            <a:fld id="{122D055C-F955-814B-8E36-6633B2B2BF72}" type="datetime1">
              <a:rPr lang="en-US" smtClean="0"/>
              <a:pPr/>
              <a:t>10/23/25</a:t>
            </a:fld>
            <a:endParaRPr lang="en-US" dirty="0"/>
          </a:p>
        </p:txBody>
      </p:sp>
      <p:sp>
        <p:nvSpPr>
          <p:cNvPr id="7" name="Footer Placeholder 6">
            <a:extLst>
              <a:ext uri="{FF2B5EF4-FFF2-40B4-BE49-F238E27FC236}">
                <a16:creationId xmlns:a16="http://schemas.microsoft.com/office/drawing/2014/main" id="{C644196F-CE34-473D-A802-821F7968F214}"/>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449691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81763FF7-5605-71F8-6697-EB254219C7B0}"/>
              </a:ext>
            </a:extLst>
          </p:cNvPr>
          <p:cNvSpPr/>
          <p:nvPr userDrawn="1"/>
        </p:nvSpPr>
        <p:spPr>
          <a:xfrm>
            <a:off x="512957" y="501806"/>
            <a:ext cx="11240428" cy="5708494"/>
          </a:xfrm>
          <a:prstGeom prst="roundRect">
            <a:avLst>
              <a:gd name="adj" fmla="val 1532"/>
            </a:avLst>
          </a:prstGeom>
          <a:solidFill>
            <a:srgbClr val="1D262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0" i="0" dirty="0" err="1">
              <a:solidFill>
                <a:schemeClr val="tx1"/>
              </a:solidFill>
              <a:latin typeface="Amazon Ember Display" panose="020F0603020204020204" pitchFamily="34" charset="0"/>
            </a:endParaRP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1540082" y="4127500"/>
            <a:ext cx="8067261" cy="369332"/>
          </a:xfrm>
        </p:spPr>
        <p:txBody>
          <a:bodyPr/>
          <a:lstStyle>
            <a:lvl1pPr marL="0" indent="0">
              <a:spcAft>
                <a:spcPts val="0"/>
              </a:spcAft>
              <a:buNone/>
              <a:defRPr sz="20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1540082" y="4496832"/>
            <a:ext cx="8067261" cy="313932"/>
          </a:xfrm>
        </p:spPr>
        <p:txBody>
          <a:bodyPr/>
          <a:lstStyle>
            <a:lvl1pPr marL="0" indent="0">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lvl1pPr>
              <a:defRPr b="0" i="0">
                <a:latin typeface="Amazon Ember Display" panose="020F0603020204020204" pitchFamily="34" charset="0"/>
              </a:defRPr>
            </a:lvl1pPr>
          </a:lstStyle>
          <a:p>
            <a:fld id="{82BEA218-CD6F-B44E-B26C-C64BF244E0F0}" type="datetime1">
              <a:rPr lang="en-US" smtClean="0"/>
              <a:pPr/>
              <a:t>10/23/25</a:t>
            </a:fld>
            <a:endParaRPr lang="en-US" dirty="0"/>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pic>
        <p:nvPicPr>
          <p:cNvPr id="15" name="Picture 14">
            <a:extLst>
              <a:ext uri="{FF2B5EF4-FFF2-40B4-BE49-F238E27FC236}">
                <a16:creationId xmlns:a16="http://schemas.microsoft.com/office/drawing/2014/main" id="{39B32C00-084F-28C0-BB8F-C28174CF1CE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65928" y="1942480"/>
            <a:ext cx="398998" cy="338709"/>
          </a:xfrm>
          <a:prstGeom prst="rect">
            <a:avLst/>
          </a:prstGeom>
        </p:spPr>
      </p:pic>
      <p:sp>
        <p:nvSpPr>
          <p:cNvPr id="16" name="Title 1">
            <a:extLst>
              <a:ext uri="{FF2B5EF4-FFF2-40B4-BE49-F238E27FC236}">
                <a16:creationId xmlns:a16="http://schemas.microsoft.com/office/drawing/2014/main" id="{B57A2FB6-579C-8BDA-C03C-733FDD502CE2}"/>
              </a:ext>
            </a:extLst>
          </p:cNvPr>
          <p:cNvSpPr>
            <a:spLocks noGrp="1"/>
          </p:cNvSpPr>
          <p:nvPr>
            <p:ph type="title" hasCustomPrompt="1"/>
          </p:nvPr>
        </p:nvSpPr>
        <p:spPr>
          <a:xfrm>
            <a:off x="1540082" y="1975199"/>
            <a:ext cx="8067261" cy="1920526"/>
          </a:xfrm>
          <a:prstGeom prst="rect">
            <a:avLst/>
          </a:prstGeom>
        </p:spPr>
        <p:txBody>
          <a:bodyPr anchor="b" anchorCtr="0"/>
          <a:lstStyle>
            <a:lvl1pPr>
              <a:defRPr sz="4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quote here. Reposition quote mark graphics to frame the quote.</a:t>
            </a:r>
          </a:p>
        </p:txBody>
      </p:sp>
    </p:spTree>
    <p:extLst>
      <p:ext uri="{BB962C8B-B14F-4D97-AF65-F5344CB8AC3E}">
        <p14:creationId xmlns:p14="http://schemas.microsoft.com/office/powerpoint/2010/main" val="1003821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464" userDrawn="1">
          <p15:clr>
            <a:srgbClr val="FBAE40"/>
          </p15:clr>
        </p15:guide>
        <p15:guide id="2" orient="horz" pos="2592">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Quote Gradient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E5C7669-14A6-5D54-857D-1FADC64750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1540082" y="4127500"/>
            <a:ext cx="8067261" cy="369332"/>
          </a:xfrm>
        </p:spPr>
        <p:txBody>
          <a:bodyPr/>
          <a:lstStyle>
            <a:lvl1pPr marL="0" indent="0">
              <a:spcAft>
                <a:spcPts val="0"/>
              </a:spcAft>
              <a:buNone/>
              <a:defRPr sz="20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1540082" y="4496832"/>
            <a:ext cx="8067261" cy="313932"/>
          </a:xfrm>
        </p:spPr>
        <p:txBody>
          <a:bodyPr/>
          <a:lstStyle>
            <a:lvl1pPr marL="0" indent="0">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lvl1pPr>
              <a:defRPr b="0" i="0">
                <a:latin typeface="Amazon Ember Display" panose="020F0603020204020204" pitchFamily="34" charset="0"/>
              </a:defRPr>
            </a:lvl1pPr>
          </a:lstStyle>
          <a:p>
            <a:fld id="{82BEA218-CD6F-B44E-B26C-C64BF244E0F0}" type="datetime1">
              <a:rPr lang="en-US" smtClean="0"/>
              <a:pPr/>
              <a:t>10/23/25</a:t>
            </a:fld>
            <a:endParaRPr lang="en-US" dirty="0"/>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2" name="TextBox 11">
            <a:extLst>
              <a:ext uri="{FF2B5EF4-FFF2-40B4-BE49-F238E27FC236}">
                <a16:creationId xmlns:a16="http://schemas.microsoft.com/office/drawing/2014/main" id="{6A9F35CF-0293-AD03-12BE-0AD2771A7530}"/>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14" name="Picture 13">
            <a:extLst>
              <a:ext uri="{FF2B5EF4-FFF2-40B4-BE49-F238E27FC236}">
                <a16:creationId xmlns:a16="http://schemas.microsoft.com/office/drawing/2014/main" id="{520B9D2A-5256-0C86-DBF9-819E149FDD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830"/>
          </a:xfrm>
          <a:prstGeom prst="rect">
            <a:avLst/>
          </a:prstGeom>
        </p:spPr>
      </p:pic>
      <p:pic>
        <p:nvPicPr>
          <p:cNvPr id="13" name="Picture 12">
            <a:extLst>
              <a:ext uri="{FF2B5EF4-FFF2-40B4-BE49-F238E27FC236}">
                <a16:creationId xmlns:a16="http://schemas.microsoft.com/office/drawing/2014/main" id="{7F237FD4-93CF-BE6F-8A01-F39EF1E259EE}"/>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65928" y="1942480"/>
            <a:ext cx="398997" cy="338709"/>
          </a:xfrm>
          <a:prstGeom prst="rect">
            <a:avLst/>
          </a:prstGeom>
        </p:spPr>
      </p:pic>
      <p:sp>
        <p:nvSpPr>
          <p:cNvPr id="17" name="Title 1">
            <a:extLst>
              <a:ext uri="{FF2B5EF4-FFF2-40B4-BE49-F238E27FC236}">
                <a16:creationId xmlns:a16="http://schemas.microsoft.com/office/drawing/2014/main" id="{74CEA261-0749-39A4-C724-57029DDE91BD}"/>
              </a:ext>
            </a:extLst>
          </p:cNvPr>
          <p:cNvSpPr>
            <a:spLocks noGrp="1"/>
          </p:cNvSpPr>
          <p:nvPr>
            <p:ph type="title" hasCustomPrompt="1"/>
          </p:nvPr>
        </p:nvSpPr>
        <p:spPr>
          <a:xfrm>
            <a:off x="1540082" y="1975199"/>
            <a:ext cx="8067261" cy="1920526"/>
          </a:xfrm>
          <a:prstGeom prst="rect">
            <a:avLst/>
          </a:prstGeom>
        </p:spPr>
        <p:txBody>
          <a:bodyPr anchor="b" anchorCtr="0"/>
          <a:lstStyle>
            <a:lvl1pPr>
              <a:defRPr sz="4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quote here. Reposition quote mark graphics to frame the quote.</a:t>
            </a:r>
          </a:p>
        </p:txBody>
      </p:sp>
    </p:spTree>
    <p:extLst>
      <p:ext uri="{BB962C8B-B14F-4D97-AF65-F5344CB8AC3E}">
        <p14:creationId xmlns:p14="http://schemas.microsoft.com/office/powerpoint/2010/main" val="717207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orient="horz" pos="2592">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Quote Gradient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F8D0445-6250-D8A7-DA99-8E3E6B1939E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1540082" y="1975199"/>
            <a:ext cx="8067261" cy="1920526"/>
          </a:xfrm>
          <a:prstGeom prst="rect">
            <a:avLst/>
          </a:prstGeom>
        </p:spPr>
        <p:txBody>
          <a:bodyPr anchor="b" anchorCtr="0"/>
          <a:lstStyle>
            <a:lvl1pPr>
              <a:defRPr sz="4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quote here. Reposition quote mark graphics to frame the quote.</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1540082" y="4127500"/>
            <a:ext cx="8067261" cy="369332"/>
          </a:xfrm>
        </p:spPr>
        <p:txBody>
          <a:bodyPr/>
          <a:lstStyle>
            <a:lvl1pPr marL="0" indent="0">
              <a:spcAft>
                <a:spcPts val="0"/>
              </a:spcAft>
              <a:buNone/>
              <a:defRPr sz="20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1540082" y="4496832"/>
            <a:ext cx="8067261" cy="313932"/>
          </a:xfrm>
        </p:spPr>
        <p:txBody>
          <a:bodyPr/>
          <a:lstStyle>
            <a:lvl1pPr marL="0" indent="0">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lvl1pPr>
              <a:defRPr b="0" i="0">
                <a:latin typeface="Amazon Ember Display" panose="020F0603020204020204" pitchFamily="34" charset="0"/>
              </a:defRPr>
            </a:lvl1pPr>
          </a:lstStyle>
          <a:p>
            <a:fld id="{82BEA218-CD6F-B44E-B26C-C64BF244E0F0}" type="datetime1">
              <a:rPr lang="en-US" smtClean="0"/>
              <a:pPr/>
              <a:t>10/23/25</a:t>
            </a:fld>
            <a:endParaRPr lang="en-US" dirty="0"/>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2" name="TextBox 11">
            <a:extLst>
              <a:ext uri="{FF2B5EF4-FFF2-40B4-BE49-F238E27FC236}">
                <a16:creationId xmlns:a16="http://schemas.microsoft.com/office/drawing/2014/main" id="{59FA2AE2-2071-6FBA-C0DF-DC91D9C45E81}"/>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14" name="Picture 13">
            <a:extLst>
              <a:ext uri="{FF2B5EF4-FFF2-40B4-BE49-F238E27FC236}">
                <a16:creationId xmlns:a16="http://schemas.microsoft.com/office/drawing/2014/main" id="{3216E5BB-D7F1-57B7-F47C-38FAC1D8C9F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830"/>
          </a:xfrm>
          <a:prstGeom prst="rect">
            <a:avLst/>
          </a:prstGeom>
        </p:spPr>
      </p:pic>
      <p:pic>
        <p:nvPicPr>
          <p:cNvPr id="6" name="Picture 5">
            <a:extLst>
              <a:ext uri="{FF2B5EF4-FFF2-40B4-BE49-F238E27FC236}">
                <a16:creationId xmlns:a16="http://schemas.microsoft.com/office/drawing/2014/main" id="{4ABE8694-CEBE-FC6B-2826-A3C160A81068}"/>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65928" y="1942480"/>
            <a:ext cx="398997" cy="338709"/>
          </a:xfrm>
          <a:prstGeom prst="rect">
            <a:avLst/>
          </a:prstGeom>
        </p:spPr>
      </p:pic>
    </p:spTree>
    <p:extLst>
      <p:ext uri="{BB962C8B-B14F-4D97-AF65-F5344CB8AC3E}">
        <p14:creationId xmlns:p14="http://schemas.microsoft.com/office/powerpoint/2010/main" val="2884478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orient="horz" pos="2592">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Quote Gradient 3">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B3E4E87-E0BD-16D9-98F9-BB7B231C4B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1540082" y="4127500"/>
            <a:ext cx="8067261" cy="369332"/>
          </a:xfrm>
        </p:spPr>
        <p:txBody>
          <a:bodyPr/>
          <a:lstStyle>
            <a:lvl1pPr marL="0" indent="0">
              <a:spcAft>
                <a:spcPts val="0"/>
              </a:spcAft>
              <a:buNone/>
              <a:defRPr sz="20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1540082" y="4496832"/>
            <a:ext cx="8067261" cy="313932"/>
          </a:xfrm>
        </p:spPr>
        <p:txBody>
          <a:bodyPr/>
          <a:lstStyle>
            <a:lvl1pPr marL="0" indent="0">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lvl1pPr>
              <a:defRPr b="0" i="0">
                <a:latin typeface="Amazon Ember Display" panose="020F0603020204020204" pitchFamily="34" charset="0"/>
              </a:defRPr>
            </a:lvl1pPr>
          </a:lstStyle>
          <a:p>
            <a:fld id="{82BEA218-CD6F-B44E-B26C-C64BF244E0F0}" type="datetime1">
              <a:rPr lang="en-US" smtClean="0"/>
              <a:pPr/>
              <a:t>10/23/25</a:t>
            </a:fld>
            <a:endParaRPr lang="en-US" dirty="0"/>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2" name="TextBox 11">
            <a:extLst>
              <a:ext uri="{FF2B5EF4-FFF2-40B4-BE49-F238E27FC236}">
                <a16:creationId xmlns:a16="http://schemas.microsoft.com/office/drawing/2014/main" id="{2F74E9CC-3075-EE68-DD01-BF810D0A2E59}"/>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16" name="Picture 15">
            <a:extLst>
              <a:ext uri="{FF2B5EF4-FFF2-40B4-BE49-F238E27FC236}">
                <a16:creationId xmlns:a16="http://schemas.microsoft.com/office/drawing/2014/main" id="{AC7AAD79-AAE6-EC0F-FBB1-3EC2FA0CE8B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830"/>
          </a:xfrm>
          <a:prstGeom prst="rect">
            <a:avLst/>
          </a:prstGeom>
        </p:spPr>
      </p:pic>
      <p:pic>
        <p:nvPicPr>
          <p:cNvPr id="10" name="Picture 9">
            <a:extLst>
              <a:ext uri="{FF2B5EF4-FFF2-40B4-BE49-F238E27FC236}">
                <a16:creationId xmlns:a16="http://schemas.microsoft.com/office/drawing/2014/main" id="{A52BD0C7-FA87-6543-491D-C8D901F52BAB}"/>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65928" y="1942480"/>
            <a:ext cx="398998" cy="338709"/>
          </a:xfrm>
          <a:prstGeom prst="rect">
            <a:avLst/>
          </a:prstGeom>
        </p:spPr>
      </p:pic>
      <p:sp>
        <p:nvSpPr>
          <p:cNvPr id="13" name="Title 1">
            <a:extLst>
              <a:ext uri="{FF2B5EF4-FFF2-40B4-BE49-F238E27FC236}">
                <a16:creationId xmlns:a16="http://schemas.microsoft.com/office/drawing/2014/main" id="{41DB773A-50B4-2838-9D40-23B240064E7C}"/>
              </a:ext>
            </a:extLst>
          </p:cNvPr>
          <p:cNvSpPr>
            <a:spLocks noGrp="1"/>
          </p:cNvSpPr>
          <p:nvPr>
            <p:ph type="title" hasCustomPrompt="1"/>
          </p:nvPr>
        </p:nvSpPr>
        <p:spPr>
          <a:xfrm>
            <a:off x="1540082" y="1975199"/>
            <a:ext cx="8067261" cy="1920526"/>
          </a:xfrm>
          <a:prstGeom prst="rect">
            <a:avLst/>
          </a:prstGeom>
        </p:spPr>
        <p:txBody>
          <a:bodyPr anchor="b" anchorCtr="0"/>
          <a:lstStyle>
            <a:lvl1pPr>
              <a:defRPr sz="4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quote here. Reposition quote mark graphics to frame the quote.</a:t>
            </a:r>
          </a:p>
        </p:txBody>
      </p:sp>
    </p:spTree>
    <p:extLst>
      <p:ext uri="{BB962C8B-B14F-4D97-AF65-F5344CB8AC3E}">
        <p14:creationId xmlns:p14="http://schemas.microsoft.com/office/powerpoint/2010/main" val="159224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orient="horz" pos="2592">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Header Option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54A48E-55BF-C7C1-29F2-A6FC948011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a:prstGeom prst="rect">
            <a:avLst/>
          </a:prstGeom>
        </p:spPr>
        <p:txBody>
          <a:bodyPr anchor="ctr" anchorCtr="0"/>
          <a:lstStyle>
            <a:lvl1pPr>
              <a:defRPr sz="48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lvl1pPr>
              <a:defRPr b="0" i="0">
                <a:latin typeface="Amazon Ember Display" panose="020F0603020204020204" pitchFamily="34" charset="0"/>
              </a:defRPr>
            </a:lvl1pPr>
          </a:lstStyle>
          <a:p>
            <a:fld id="{504A1AE1-7907-F24D-8677-0B8F5F67234B}" type="datetime1">
              <a:rPr lang="en-US" smtClean="0"/>
              <a:pPr/>
              <a:t>10/23/25</a:t>
            </a:fld>
            <a:endParaRPr lang="en-US" dirty="0"/>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sp>
        <p:nvSpPr>
          <p:cNvPr id="5" name="TextBox 4">
            <a:extLst>
              <a:ext uri="{FF2B5EF4-FFF2-40B4-BE49-F238E27FC236}">
                <a16:creationId xmlns:a16="http://schemas.microsoft.com/office/drawing/2014/main" id="{1BD8B1BE-F62C-9842-9FF0-A53695D03916}"/>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3" name="Picture 2">
            <a:extLst>
              <a:ext uri="{FF2B5EF4-FFF2-40B4-BE49-F238E27FC236}">
                <a16:creationId xmlns:a16="http://schemas.microsoft.com/office/drawing/2014/main" id="{37116990-AF13-5F3A-8ED1-EFBA643490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830"/>
          </a:xfrm>
          <a:prstGeom prst="rect">
            <a:avLst/>
          </a:prstGeom>
        </p:spPr>
      </p:pic>
    </p:spTree>
    <p:extLst>
      <p:ext uri="{BB962C8B-B14F-4D97-AF65-F5344CB8AC3E}">
        <p14:creationId xmlns:p14="http://schemas.microsoft.com/office/powerpoint/2010/main" val="1071841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Header Option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4046E6-CE12-7F6E-8811-7DF794DE7DB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a:prstGeom prst="rect">
            <a:avLst/>
          </a:prstGeom>
        </p:spPr>
        <p:txBody>
          <a:bodyPr anchor="ctr" anchorCtr="0"/>
          <a:lstStyle>
            <a:lvl1pPr>
              <a:defRPr sz="48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lvl1pPr>
              <a:defRPr b="0" i="0">
                <a:latin typeface="Amazon Ember Display" panose="020F0603020204020204" pitchFamily="34" charset="0"/>
              </a:defRPr>
            </a:lvl1pPr>
          </a:lstStyle>
          <a:p>
            <a:fld id="{504A1AE1-7907-F24D-8677-0B8F5F67234B}" type="datetime1">
              <a:rPr lang="en-US" smtClean="0"/>
              <a:pPr/>
              <a:t>10/23/25</a:t>
            </a:fld>
            <a:endParaRPr lang="en-US" dirty="0"/>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b="0" i="0">
                <a:solidFill>
                  <a:schemeClr val="tx1"/>
                </a:solidFill>
                <a:latin typeface="Amazon Ember Display" panose="020F0603020204020204" pitchFamily="34" charset="0"/>
              </a:defRPr>
            </a:lvl1pPr>
          </a:lstStyle>
          <a:p>
            <a:fld id="{EB4B8DE2-A4E8-46E4-8BBF-D75455EFF32C}" type="slidenum">
              <a:rPr lang="en-US" smtClean="0"/>
              <a:pPr/>
              <a:t>‹#›</a:t>
            </a:fld>
            <a:endParaRPr lang="en-US" dirty="0"/>
          </a:p>
        </p:txBody>
      </p:sp>
      <p:sp>
        <p:nvSpPr>
          <p:cNvPr id="12" name="TextBox 11">
            <a:extLst>
              <a:ext uri="{FF2B5EF4-FFF2-40B4-BE49-F238E27FC236}">
                <a16:creationId xmlns:a16="http://schemas.microsoft.com/office/drawing/2014/main" id="{68CECC62-1D56-92A3-418D-0EC34FDA9B78}"/>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4" name="Picture 3">
            <a:extLst>
              <a:ext uri="{FF2B5EF4-FFF2-40B4-BE49-F238E27FC236}">
                <a16:creationId xmlns:a16="http://schemas.microsoft.com/office/drawing/2014/main" id="{A79B369C-4812-6B2A-CCF0-6346B4600A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830"/>
          </a:xfrm>
          <a:prstGeom prst="rect">
            <a:avLst/>
          </a:prstGeom>
        </p:spPr>
      </p:pic>
    </p:spTree>
    <p:extLst>
      <p:ext uri="{BB962C8B-B14F-4D97-AF65-F5344CB8AC3E}">
        <p14:creationId xmlns:p14="http://schemas.microsoft.com/office/powerpoint/2010/main" val="3490127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Header Option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D5A327-DE22-15C5-BDAA-59E2DD0AB5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a:prstGeom prst="rect">
            <a:avLst/>
          </a:prstGeom>
        </p:spPr>
        <p:txBody>
          <a:bodyPr anchor="ctr" anchorCtr="0"/>
          <a:lstStyle>
            <a:lvl1pPr>
              <a:defRPr sz="48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lvl1pPr>
              <a:defRPr b="0" i="0">
                <a:latin typeface="Amazon Ember Display" panose="020F0603020204020204" pitchFamily="34" charset="0"/>
              </a:defRPr>
            </a:lvl1pPr>
          </a:lstStyle>
          <a:p>
            <a:fld id="{504A1AE1-7907-F24D-8677-0B8F5F67234B}" type="datetime1">
              <a:rPr lang="en-US" smtClean="0"/>
              <a:pPr/>
              <a:t>10/23/25</a:t>
            </a:fld>
            <a:endParaRPr lang="en-US" dirty="0"/>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b="0" i="0">
                <a:solidFill>
                  <a:schemeClr val="tx1"/>
                </a:solidFill>
                <a:latin typeface="Amazon Ember Display" panose="020F0603020204020204" pitchFamily="34" charset="0"/>
              </a:defRPr>
            </a:lvl1pPr>
          </a:lstStyle>
          <a:p>
            <a:fld id="{EB4B8DE2-A4E8-46E4-8BBF-D75455EFF32C}" type="slidenum">
              <a:rPr lang="en-US" smtClean="0"/>
              <a:pPr/>
              <a:t>‹#›</a:t>
            </a:fld>
            <a:endParaRPr lang="en-US" dirty="0"/>
          </a:p>
        </p:txBody>
      </p:sp>
      <p:sp>
        <p:nvSpPr>
          <p:cNvPr id="5" name="TextBox 4">
            <a:extLst>
              <a:ext uri="{FF2B5EF4-FFF2-40B4-BE49-F238E27FC236}">
                <a16:creationId xmlns:a16="http://schemas.microsoft.com/office/drawing/2014/main" id="{6F6FE5FF-6177-0943-300C-32D19148D86C}"/>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3" name="Picture 2">
            <a:extLst>
              <a:ext uri="{FF2B5EF4-FFF2-40B4-BE49-F238E27FC236}">
                <a16:creationId xmlns:a16="http://schemas.microsoft.com/office/drawing/2014/main" id="{8D45EC76-5973-D100-2A27-71BAEC1CC4D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830"/>
          </a:xfrm>
          <a:prstGeom prst="rect">
            <a:avLst/>
          </a:prstGeom>
        </p:spPr>
      </p:pic>
    </p:spTree>
    <p:extLst>
      <p:ext uri="{BB962C8B-B14F-4D97-AF65-F5344CB8AC3E}">
        <p14:creationId xmlns:p14="http://schemas.microsoft.com/office/powerpoint/2010/main" val="265508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1903085"/>
          </a:xfrm>
        </p:spPr>
        <p:txBody>
          <a:bodyPr/>
          <a:lstStyle>
            <a:lvl1pPr marL="0" indent="0">
              <a:spcAft>
                <a:spcPts val="600"/>
              </a:spcAft>
              <a:buNone/>
              <a:defRPr sz="1800" b="0" i="0">
                <a:latin typeface="Amazon Ember Mono" panose="020B0509020204020204" pitchFamily="49" charset="0"/>
                <a:ea typeface="Amazon Ember Display" panose="020F0603020204020204" pitchFamily="34" charset="0"/>
                <a:cs typeface="Amazon Ember Display" panose="020F0603020204020204" pitchFamily="34" charset="0"/>
              </a:defRPr>
            </a:lvl1pPr>
            <a:lvl2pPr marL="228600" indent="0">
              <a:spcAft>
                <a:spcPts val="600"/>
              </a:spcAft>
              <a:buNone/>
              <a:defRPr sz="1800" b="0" i="0">
                <a:latin typeface="Amazon Ember Mono" panose="020B0509020204020204" pitchFamily="49" charset="0"/>
                <a:ea typeface="Amazon Ember Display" panose="020F0603020204020204" pitchFamily="34" charset="0"/>
                <a:cs typeface="Amazon Ember Display" panose="020F0603020204020204" pitchFamily="34" charset="0"/>
              </a:defRPr>
            </a:lvl2pPr>
            <a:lvl3pPr marL="457200" indent="0">
              <a:spcAft>
                <a:spcPts val="600"/>
              </a:spcAft>
              <a:buNone/>
              <a:defRPr sz="1800" b="0" i="0">
                <a:latin typeface="Amazon Ember Mono" panose="020B0509020204020204" pitchFamily="49" charset="0"/>
                <a:ea typeface="Amazon Ember Display" panose="020F0603020204020204" pitchFamily="34" charset="0"/>
                <a:cs typeface="Amazon Ember Display" panose="020F0603020204020204" pitchFamily="34" charset="0"/>
              </a:defRPr>
            </a:lvl3pPr>
            <a:lvl4pPr marL="685800" indent="0">
              <a:spcAft>
                <a:spcPts val="600"/>
              </a:spcAft>
              <a:buNone/>
              <a:defRPr sz="1800" b="0" i="0">
                <a:latin typeface="Amazon Ember Mono" panose="020B0509020204020204" pitchFamily="49" charset="0"/>
                <a:ea typeface="Amazon Ember Display" panose="020F0603020204020204" pitchFamily="34" charset="0"/>
                <a:cs typeface="Amazon Ember Display" panose="020F0603020204020204" pitchFamily="34" charset="0"/>
              </a:defRPr>
            </a:lvl4pPr>
            <a:lvl5pPr marL="914400" indent="0">
              <a:spcAft>
                <a:spcPts val="600"/>
              </a:spcAft>
              <a:buNone/>
              <a:defRPr sz="1800" b="0" i="0">
                <a:latin typeface="Amazon Ember Mono" panose="020B0509020204020204" pitchFamily="49" charset="0"/>
                <a:ea typeface="Amazon Ember Display" panose="020F0603020204020204" pitchFamily="34" charset="0"/>
                <a:cs typeface="Amazon Ember Display" panose="020F0603020204020204" pitchFamily="34"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A09EAB3-8007-4FDC-BADB-BADCE0CE1871}"/>
              </a:ext>
            </a:extLst>
          </p:cNvPr>
          <p:cNvSpPr>
            <a:spLocks noGrp="1"/>
          </p:cNvSpPr>
          <p:nvPr>
            <p:ph type="dt" sz="half" idx="10"/>
          </p:nvPr>
        </p:nvSpPr>
        <p:spPr/>
        <p:txBody>
          <a:bodyPr/>
          <a:lstStyle>
            <a:lvl1pPr>
              <a:defRPr b="0" i="0">
                <a:latin typeface="Amazon Ember Display" panose="020F0603020204020204" pitchFamily="34" charset="0"/>
              </a:defRPr>
            </a:lvl1pPr>
          </a:lstStyle>
          <a:p>
            <a:fld id="{14000039-AC38-8C4D-BBF6-A4179217D919}" type="datetime1">
              <a:rPr lang="en-US" smtClean="0"/>
              <a:pPr/>
              <a:t>10/23/25</a:t>
            </a:fld>
            <a:endParaRPr lang="en-US" dirty="0"/>
          </a:p>
        </p:txBody>
      </p:sp>
      <p:sp>
        <p:nvSpPr>
          <p:cNvPr id="5" name="Footer Placeholder 4">
            <a:extLst>
              <a:ext uri="{FF2B5EF4-FFF2-40B4-BE49-F238E27FC236}">
                <a16:creationId xmlns:a16="http://schemas.microsoft.com/office/drawing/2014/main" id="{A5375AEC-53B6-4043-9677-30AD83B02F42}"/>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745745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1903085"/>
          </a:xfrm>
        </p:spPr>
        <p:txBody>
          <a:bodyPr/>
          <a:lstStyle>
            <a:lvl1pPr marL="0" indent="0">
              <a:spcAft>
                <a:spcPts val="600"/>
              </a:spcAft>
              <a:buNone/>
              <a:defRPr sz="1800" b="0" i="0">
                <a:latin typeface="Amazon Ember Mono" panose="020B0509020204020204" pitchFamily="49" charset="0"/>
                <a:ea typeface="Amazon Ember Display" panose="020F0603020204020204" pitchFamily="34" charset="0"/>
                <a:cs typeface="Amazon Ember Display" panose="020F0603020204020204" pitchFamily="34" charset="0"/>
              </a:defRPr>
            </a:lvl1pPr>
            <a:lvl2pPr marL="228600" indent="0">
              <a:spcAft>
                <a:spcPts val="600"/>
              </a:spcAft>
              <a:buNone/>
              <a:defRPr sz="1800" b="0" i="0">
                <a:latin typeface="Amazon Ember Mono" panose="020B0509020204020204" pitchFamily="49" charset="0"/>
                <a:ea typeface="Amazon Ember Display" panose="020F0603020204020204" pitchFamily="34" charset="0"/>
                <a:cs typeface="Amazon Ember Display" panose="020F0603020204020204" pitchFamily="34" charset="0"/>
              </a:defRPr>
            </a:lvl2pPr>
            <a:lvl3pPr marL="457200" indent="0">
              <a:spcAft>
                <a:spcPts val="600"/>
              </a:spcAft>
              <a:buNone/>
              <a:defRPr sz="1800" b="0" i="0">
                <a:latin typeface="Amazon Ember Mono" panose="020B0509020204020204" pitchFamily="49" charset="0"/>
                <a:ea typeface="Amazon Ember Display" panose="020F0603020204020204" pitchFamily="34" charset="0"/>
                <a:cs typeface="Amazon Ember Display" panose="020F0603020204020204" pitchFamily="34" charset="0"/>
              </a:defRPr>
            </a:lvl3pPr>
            <a:lvl4pPr marL="685800" indent="0">
              <a:spcAft>
                <a:spcPts val="600"/>
              </a:spcAft>
              <a:buNone/>
              <a:defRPr sz="1800" b="0" i="0">
                <a:latin typeface="Amazon Ember Mono" panose="020B0509020204020204" pitchFamily="49" charset="0"/>
                <a:ea typeface="Amazon Ember Display" panose="020F0603020204020204" pitchFamily="34" charset="0"/>
                <a:cs typeface="Amazon Ember Display" panose="020F0603020204020204" pitchFamily="34" charset="0"/>
              </a:defRPr>
            </a:lvl4pPr>
            <a:lvl5pPr marL="914400" indent="0">
              <a:spcAft>
                <a:spcPts val="600"/>
              </a:spcAft>
              <a:buNone/>
              <a:defRPr sz="1800" b="0" i="0">
                <a:latin typeface="Amazon Ember Mono" panose="020B0509020204020204" pitchFamily="49" charset="0"/>
                <a:ea typeface="Amazon Ember Display" panose="020F0603020204020204" pitchFamily="34" charset="0"/>
                <a:cs typeface="Amazon Ember Display" panose="020F0603020204020204" pitchFamily="34"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1903085"/>
          </a:xfrm>
        </p:spPr>
        <p:txBody>
          <a:bodyPr/>
          <a:lstStyle>
            <a:lvl1pPr marL="0" indent="0">
              <a:spcAft>
                <a:spcPts val="600"/>
              </a:spcAft>
              <a:buNone/>
              <a:defRPr sz="1800" b="0" i="0">
                <a:latin typeface="Amazon Ember Mono" panose="020B0509020204020204" pitchFamily="49" charset="0"/>
                <a:ea typeface="Amazon Ember Display" panose="020F0603020204020204" pitchFamily="34" charset="0"/>
                <a:cs typeface="Amazon Ember Display" panose="020F0603020204020204" pitchFamily="34" charset="0"/>
              </a:defRPr>
            </a:lvl1pPr>
            <a:lvl2pPr marL="228600" indent="0">
              <a:spcAft>
                <a:spcPts val="600"/>
              </a:spcAft>
              <a:buNone/>
              <a:defRPr sz="1800" b="0" i="0">
                <a:latin typeface="Amazon Ember Mono" panose="020B0509020204020204" pitchFamily="49" charset="0"/>
                <a:ea typeface="Amazon Ember Display" panose="020F0603020204020204" pitchFamily="34" charset="0"/>
                <a:cs typeface="Amazon Ember Display" panose="020F0603020204020204" pitchFamily="34" charset="0"/>
              </a:defRPr>
            </a:lvl2pPr>
            <a:lvl3pPr marL="457200" indent="0">
              <a:spcAft>
                <a:spcPts val="600"/>
              </a:spcAft>
              <a:buNone/>
              <a:defRPr sz="1800" b="0" i="0">
                <a:latin typeface="Amazon Ember Mono" panose="020B0509020204020204" pitchFamily="49" charset="0"/>
                <a:ea typeface="Amazon Ember Display" panose="020F0603020204020204" pitchFamily="34" charset="0"/>
                <a:cs typeface="Amazon Ember Display" panose="020F0603020204020204" pitchFamily="34" charset="0"/>
              </a:defRPr>
            </a:lvl3pPr>
            <a:lvl4pPr marL="685800" indent="0">
              <a:spcAft>
                <a:spcPts val="600"/>
              </a:spcAft>
              <a:buNone/>
              <a:defRPr sz="1800" b="0" i="0">
                <a:latin typeface="Amazon Ember Mono" panose="020B0509020204020204" pitchFamily="49" charset="0"/>
                <a:ea typeface="Amazon Ember Display" panose="020F0603020204020204" pitchFamily="34" charset="0"/>
                <a:cs typeface="Amazon Ember Display" panose="020F0603020204020204" pitchFamily="34" charset="0"/>
              </a:defRPr>
            </a:lvl4pPr>
            <a:lvl5pPr marL="914400" indent="0">
              <a:spcAft>
                <a:spcPts val="600"/>
              </a:spcAft>
              <a:buNone/>
              <a:defRPr sz="1800" b="0" i="0">
                <a:latin typeface="Amazon Ember Mono" panose="020B0509020204020204" pitchFamily="49" charset="0"/>
                <a:ea typeface="Amazon Ember Display" panose="020F0603020204020204" pitchFamily="34" charset="0"/>
                <a:cs typeface="Amazon Ember Display" panose="020F0603020204020204" pitchFamily="34"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D810155-AFE0-49FD-8E9F-C55D662327A4}"/>
              </a:ext>
            </a:extLst>
          </p:cNvPr>
          <p:cNvSpPr>
            <a:spLocks noGrp="1"/>
          </p:cNvSpPr>
          <p:nvPr>
            <p:ph type="dt" sz="half" idx="10"/>
          </p:nvPr>
        </p:nvSpPr>
        <p:spPr/>
        <p:txBody>
          <a:bodyPr/>
          <a:lstStyle>
            <a:lvl1pPr>
              <a:defRPr b="0" i="0">
                <a:latin typeface="Amazon Ember Display" panose="020F0603020204020204" pitchFamily="34" charset="0"/>
              </a:defRPr>
            </a:lvl1pPr>
          </a:lstStyle>
          <a:p>
            <a:fld id="{BA838F1F-E927-864D-8933-A87A9B46D340}" type="datetime1">
              <a:rPr lang="en-US" smtClean="0"/>
              <a:pPr/>
              <a:t>10/23/25</a:t>
            </a:fld>
            <a:endParaRPr lang="en-US" dirty="0"/>
          </a:p>
        </p:txBody>
      </p:sp>
      <p:sp>
        <p:nvSpPr>
          <p:cNvPr id="6" name="Footer Placeholder 5">
            <a:extLst>
              <a:ext uri="{FF2B5EF4-FFF2-40B4-BE49-F238E27FC236}">
                <a16:creationId xmlns:a16="http://schemas.microsoft.com/office/drawing/2014/main" id="{C99A757A-A572-48F6-B0E7-EBDAFBA598C6}"/>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496192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9" Type="http://schemas.openxmlformats.org/officeDocument/2006/relationships/slideLayout" Target="../slideLayouts/slideLayout96.xml"/><Relationship Id="rId21" Type="http://schemas.openxmlformats.org/officeDocument/2006/relationships/slideLayout" Target="../slideLayouts/slideLayout78.xml"/><Relationship Id="rId34" Type="http://schemas.openxmlformats.org/officeDocument/2006/relationships/slideLayout" Target="../slideLayouts/slideLayout91.xml"/><Relationship Id="rId42" Type="http://schemas.openxmlformats.org/officeDocument/2006/relationships/slideLayout" Target="../slideLayouts/slideLayout99.xml"/><Relationship Id="rId47" Type="http://schemas.openxmlformats.org/officeDocument/2006/relationships/slideLayout" Target="../slideLayouts/slideLayout104.xml"/><Relationship Id="rId50" Type="http://schemas.openxmlformats.org/officeDocument/2006/relationships/slideLayout" Target="../slideLayouts/slideLayout107.xml"/><Relationship Id="rId7" Type="http://schemas.openxmlformats.org/officeDocument/2006/relationships/slideLayout" Target="../slideLayouts/slideLayout6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9" Type="http://schemas.openxmlformats.org/officeDocument/2006/relationships/slideLayout" Target="../slideLayouts/slideLayout86.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37" Type="http://schemas.openxmlformats.org/officeDocument/2006/relationships/slideLayout" Target="../slideLayouts/slideLayout94.xml"/><Relationship Id="rId40" Type="http://schemas.openxmlformats.org/officeDocument/2006/relationships/slideLayout" Target="../slideLayouts/slideLayout97.xml"/><Relationship Id="rId45" Type="http://schemas.openxmlformats.org/officeDocument/2006/relationships/slideLayout" Target="../slideLayouts/slideLayout102.xml"/><Relationship Id="rId53" Type="http://schemas.openxmlformats.org/officeDocument/2006/relationships/theme" Target="../theme/theme2.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4" Type="http://schemas.openxmlformats.org/officeDocument/2006/relationships/slideLayout" Target="../slideLayouts/slideLayout101.xml"/><Relationship Id="rId52" Type="http://schemas.openxmlformats.org/officeDocument/2006/relationships/slideLayout" Target="../slideLayouts/slideLayout109.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slideLayout" Target="../slideLayouts/slideLayout92.xml"/><Relationship Id="rId43" Type="http://schemas.openxmlformats.org/officeDocument/2006/relationships/slideLayout" Target="../slideLayouts/slideLayout100.xml"/><Relationship Id="rId48" Type="http://schemas.openxmlformats.org/officeDocument/2006/relationships/slideLayout" Target="../slideLayouts/slideLayout105.xml"/><Relationship Id="rId8" Type="http://schemas.openxmlformats.org/officeDocument/2006/relationships/slideLayout" Target="../slideLayouts/slideLayout65.xml"/><Relationship Id="rId51" Type="http://schemas.openxmlformats.org/officeDocument/2006/relationships/slideLayout" Target="../slideLayouts/slideLayout108.xml"/><Relationship Id="rId3" Type="http://schemas.openxmlformats.org/officeDocument/2006/relationships/slideLayout" Target="../slideLayouts/slideLayout60.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38" Type="http://schemas.openxmlformats.org/officeDocument/2006/relationships/slideLayout" Target="../slideLayouts/slideLayout95.xml"/><Relationship Id="rId46" Type="http://schemas.openxmlformats.org/officeDocument/2006/relationships/slideLayout" Target="../slideLayouts/slideLayout103.xml"/><Relationship Id="rId20" Type="http://schemas.openxmlformats.org/officeDocument/2006/relationships/slideLayout" Target="../slideLayouts/slideLayout77.xml"/><Relationship Id="rId41" Type="http://schemas.openxmlformats.org/officeDocument/2006/relationships/slideLayout" Target="../slideLayouts/slideLayout98.xml"/><Relationship Id="rId54" Type="http://schemas.openxmlformats.org/officeDocument/2006/relationships/image" Target="../media/image13.png"/><Relationship Id="rId1" Type="http://schemas.openxmlformats.org/officeDocument/2006/relationships/slideLayout" Target="../slideLayouts/slideLayout58.xml"/><Relationship Id="rId6" Type="http://schemas.openxmlformats.org/officeDocument/2006/relationships/slideLayout" Target="../slideLayouts/slideLayout63.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36" Type="http://schemas.openxmlformats.org/officeDocument/2006/relationships/slideLayout" Target="../slideLayouts/slideLayout93.xml"/><Relationship Id="rId49"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609600" y="1718983"/>
            <a:ext cx="10972800" cy="2203680"/>
          </a:xfrm>
          <a:prstGeom prst="rect">
            <a:avLst/>
          </a:prstGeom>
        </p:spPr>
        <p:txBody>
          <a:bodyPr vert="horz" wrap="square" lIns="0" tIns="45720" rIns="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Display" panose="020F0603020204020204" pitchFamily="34" charset="0"/>
              </a:defRPr>
            </a:lvl1pPr>
          </a:lstStyle>
          <a:p>
            <a:fld id="{3B1EF3D5-2436-9240-B6D0-2048A71FFF33}" type="datetime1">
              <a:rPr lang="en-US" smtClean="0"/>
              <a:pPr/>
              <a:t>10/23/25</a:t>
            </a:fld>
            <a:endParaRPr lang="en-US" dirty="0"/>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b="0" i="0">
                <a:solidFill>
                  <a:schemeClr val="tx1">
                    <a:tint val="75000"/>
                  </a:schemeClr>
                </a:solidFill>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929200" y="6289500"/>
            <a:ext cx="2743200" cy="365125"/>
          </a:xfrm>
          <a:prstGeom prst="rect">
            <a:avLst/>
          </a:prstGeom>
        </p:spPr>
        <p:txBody>
          <a:bodyPr vert="horz" lIns="91440" tIns="45720" rIns="91440" bIns="45720" rtlCol="0" anchor="ctr"/>
          <a:lstStyle>
            <a:lvl1pPr algn="r">
              <a:defRPr sz="900"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sp>
        <p:nvSpPr>
          <p:cNvPr id="13" name="TextBox 12">
            <a:extLst>
              <a:ext uri="{FF2B5EF4-FFF2-40B4-BE49-F238E27FC236}">
                <a16:creationId xmlns:a16="http://schemas.microsoft.com/office/drawing/2014/main" id="{123D8171-6606-4DC3-AA28-D2EE5F0EC812}"/>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8" name="Picture 7">
            <a:extLst>
              <a:ext uri="{FF2B5EF4-FFF2-40B4-BE49-F238E27FC236}">
                <a16:creationId xmlns:a16="http://schemas.microsoft.com/office/drawing/2014/main" id="{467F50F9-4909-422B-A8DD-8362E9484737}"/>
              </a:ext>
            </a:extLst>
          </p:cNvPr>
          <p:cNvPicPr>
            <a:picLocks noChangeAspect="1"/>
          </p:cNvPicPr>
          <p:nvPr userDrawn="1"/>
        </p:nvPicPr>
        <p:blipFill>
          <a:blip r:embed="rId59">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
        <p:nvSpPr>
          <p:cNvPr id="20" name="Title Placeholder 19">
            <a:extLst>
              <a:ext uri="{FF2B5EF4-FFF2-40B4-BE49-F238E27FC236}">
                <a16:creationId xmlns:a16="http://schemas.microsoft.com/office/drawing/2014/main" id="{4797D856-648E-41D7-7250-C248B908D216}"/>
              </a:ext>
            </a:extLst>
          </p:cNvPr>
          <p:cNvSpPr>
            <a:spLocks noGrp="1"/>
          </p:cNvSpPr>
          <p:nvPr>
            <p:ph type="title"/>
          </p:nvPr>
        </p:nvSpPr>
        <p:spPr>
          <a:xfrm>
            <a:off x="609600" y="304800"/>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471148940"/>
      </p:ext>
    </p:extLst>
  </p:cSld>
  <p:clrMap bg1="lt1" tx1="dk1" bg2="lt2" tx2="dk2" accent1="accent1" accent2="accent2" accent3="accent3" accent4="accent4" accent5="accent5" accent6="accent6" hlink="hlink" folHlink="folHlink"/>
  <p:sldLayoutIdLst>
    <p:sldLayoutId id="2147483649" r:id="rId1"/>
    <p:sldLayoutId id="2147483710" r:id="rId2"/>
    <p:sldLayoutId id="2147483711" r:id="rId3"/>
    <p:sldLayoutId id="2147483713" r:id="rId4"/>
    <p:sldLayoutId id="2147483712" r:id="rId5"/>
    <p:sldLayoutId id="2147483731" r:id="rId6"/>
    <p:sldLayoutId id="2147483786" r:id="rId7"/>
    <p:sldLayoutId id="2147483787" r:id="rId8"/>
    <p:sldLayoutId id="2147483785" r:id="rId9"/>
    <p:sldLayoutId id="2147483661" r:id="rId10"/>
    <p:sldLayoutId id="2147483723" r:id="rId11"/>
    <p:sldLayoutId id="2147483722" r:id="rId12"/>
    <p:sldLayoutId id="2147483654" r:id="rId13"/>
    <p:sldLayoutId id="2147483725" r:id="rId14"/>
    <p:sldLayoutId id="2147483662" r:id="rId15"/>
    <p:sldLayoutId id="2147483724" r:id="rId16"/>
    <p:sldLayoutId id="2147483663" r:id="rId17"/>
    <p:sldLayoutId id="2147483655" r:id="rId18"/>
    <p:sldLayoutId id="2147483650" r:id="rId19"/>
    <p:sldLayoutId id="2147483664" r:id="rId20"/>
    <p:sldLayoutId id="2147483666" r:id="rId21"/>
    <p:sldLayoutId id="2147483667" r:id="rId22"/>
    <p:sldLayoutId id="2147483665" r:id="rId23"/>
    <p:sldLayoutId id="2147483729" r:id="rId24"/>
    <p:sldLayoutId id="2147483668" r:id="rId25"/>
    <p:sldLayoutId id="2147483730" r:id="rId26"/>
    <p:sldLayoutId id="2147483653" r:id="rId27"/>
    <p:sldLayoutId id="2147483689" r:id="rId28"/>
    <p:sldLayoutId id="2147483691" r:id="rId29"/>
    <p:sldLayoutId id="2147483690" r:id="rId30"/>
    <p:sldLayoutId id="2147483657" r:id="rId31"/>
    <p:sldLayoutId id="2147483692" r:id="rId32"/>
    <p:sldLayoutId id="2147483693" r:id="rId33"/>
    <p:sldLayoutId id="2147483652" r:id="rId34"/>
    <p:sldLayoutId id="2147483669" r:id="rId35"/>
    <p:sldLayoutId id="2147483670" r:id="rId36"/>
    <p:sldLayoutId id="2147483673" r:id="rId37"/>
    <p:sldLayoutId id="2147483726" r:id="rId38"/>
    <p:sldLayoutId id="2147483728" r:id="rId39"/>
    <p:sldLayoutId id="2147483727" r:id="rId40"/>
    <p:sldLayoutId id="2147483717" r:id="rId41"/>
    <p:sldLayoutId id="2147483651" r:id="rId42"/>
    <p:sldLayoutId id="2147483716" r:id="rId43"/>
    <p:sldLayoutId id="2147483671" r:id="rId44"/>
    <p:sldLayoutId id="2147483672" r:id="rId45"/>
    <p:sldLayoutId id="2147483695" r:id="rId46"/>
    <p:sldLayoutId id="2147483674" r:id="rId47"/>
    <p:sldLayoutId id="2147483675" r:id="rId48"/>
    <p:sldLayoutId id="2147483656" r:id="rId49"/>
    <p:sldLayoutId id="2147483676" r:id="rId50"/>
    <p:sldLayoutId id="2147483721" r:id="rId51"/>
    <p:sldLayoutId id="2147483720" r:id="rId52"/>
    <p:sldLayoutId id="2147483707" r:id="rId53"/>
    <p:sldLayoutId id="2147483708" r:id="rId54"/>
    <p:sldLayoutId id="2147483678" r:id="rId55"/>
    <p:sldLayoutId id="2147483709" r:id="rId56"/>
    <p:sldLayoutId id="2147483788" r:id="rId5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600" b="0" i="0" kern="1200" baseline="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p:titleStyle>
    <p:bodyStyle>
      <a:lvl1pPr marL="457200" indent="-457200" algn="l" defTabSz="914400" rtl="0" eaLnBrk="1" latinLnBrk="0" hangingPunct="1">
        <a:lnSpc>
          <a:spcPct val="90000"/>
        </a:lnSpc>
        <a:spcBef>
          <a:spcPts val="0"/>
        </a:spcBef>
        <a:spcAft>
          <a:spcPts val="1200"/>
        </a:spcAft>
        <a:buSzPct val="90000"/>
        <a:buFont typeface="Arial" panose="020B0604020202020204" pitchFamily="34" charset="0"/>
        <a:buChar char="•"/>
        <a:defRPr sz="2800" b="0" i="0" kern="1200" baseline="0">
          <a:solidFill>
            <a:schemeClr val="tx2"/>
          </a:solidFill>
          <a:latin typeface="Amazon Ember Display" panose="020F0603020204020204" pitchFamily="34" charset="0"/>
          <a:ea typeface="+mn-ea"/>
          <a:cs typeface="+mn-cs"/>
        </a:defRPr>
      </a:lvl1pPr>
      <a:lvl2pPr marL="628650" indent="-342900" algn="l" defTabSz="914400" rtl="0" eaLnBrk="1" latinLnBrk="0" hangingPunct="1">
        <a:lnSpc>
          <a:spcPct val="90000"/>
        </a:lnSpc>
        <a:spcBef>
          <a:spcPts val="0"/>
        </a:spcBef>
        <a:spcAft>
          <a:spcPts val="1200"/>
        </a:spcAft>
        <a:buSzPct val="90000"/>
        <a:buFont typeface="Arial" panose="020B0604020202020204" pitchFamily="34" charset="0"/>
        <a:buChar char="•"/>
        <a:defRPr sz="2400" b="0" i="0" kern="1200" baseline="0">
          <a:solidFill>
            <a:schemeClr val="tx2"/>
          </a:solidFill>
          <a:latin typeface="Amazon Ember Display" panose="020F0603020204020204" pitchFamily="34" charset="0"/>
          <a:ea typeface="+mn-ea"/>
          <a:cs typeface="+mn-cs"/>
        </a:defRPr>
      </a:lvl2pPr>
      <a:lvl3pPr marL="971550" indent="-342900" algn="l" defTabSz="914400" rtl="0" eaLnBrk="1" latinLnBrk="0" hangingPunct="1">
        <a:lnSpc>
          <a:spcPct val="90000"/>
        </a:lnSpc>
        <a:spcBef>
          <a:spcPts val="0"/>
        </a:spcBef>
        <a:spcAft>
          <a:spcPts val="1200"/>
        </a:spcAft>
        <a:buFont typeface="Arial" panose="020B0604020202020204" pitchFamily="34" charset="0"/>
        <a:buChar char="•"/>
        <a:defRPr sz="2000" b="0" i="0" kern="1200" baseline="0">
          <a:solidFill>
            <a:schemeClr val="tx2"/>
          </a:solidFill>
          <a:latin typeface="Amazon Ember Display" panose="020F0603020204020204" pitchFamily="34" charset="0"/>
          <a:ea typeface="+mn-ea"/>
          <a:cs typeface="+mn-cs"/>
        </a:defRPr>
      </a:lvl3pPr>
      <a:lvl4pPr marL="1144588" indent="-285750" algn="l" defTabSz="914400" rtl="0" eaLnBrk="1" latinLnBrk="0" hangingPunct="1">
        <a:lnSpc>
          <a:spcPct val="90000"/>
        </a:lnSpc>
        <a:spcBef>
          <a:spcPts val="0"/>
        </a:spcBef>
        <a:spcAft>
          <a:spcPts val="1200"/>
        </a:spcAft>
        <a:buFont typeface="Arial" panose="020B0604020202020204" pitchFamily="34" charset="0"/>
        <a:buChar char="•"/>
        <a:defRPr sz="1800" b="0" i="0" kern="1200" baseline="0">
          <a:solidFill>
            <a:schemeClr val="tx2"/>
          </a:solidFill>
          <a:latin typeface="Amazon Ember Display" panose="020F0603020204020204" pitchFamily="34" charset="0"/>
          <a:ea typeface="+mn-ea"/>
          <a:cs typeface="+mn-cs"/>
        </a:defRPr>
      </a:lvl4pPr>
      <a:lvl5pPr marL="1316038" indent="-285750" algn="l" defTabSz="914400" rtl="0" eaLnBrk="1" latinLnBrk="0" hangingPunct="1">
        <a:lnSpc>
          <a:spcPct val="90000"/>
        </a:lnSpc>
        <a:spcBef>
          <a:spcPts val="0"/>
        </a:spcBef>
        <a:spcAft>
          <a:spcPts val="1200"/>
        </a:spcAft>
        <a:buFont typeface="Arial" panose="020B0604020202020204" pitchFamily="34" charset="0"/>
        <a:buChar char="•"/>
        <a:defRPr sz="1800" b="0" i="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296" userDrawn="1">
          <p15:clr>
            <a:srgbClr val="F26B43"/>
          </p15:clr>
        </p15:guide>
        <p15:guide id="3" orient="horz" pos="192" userDrawn="1">
          <p15:clr>
            <a:srgbClr val="F26B43"/>
          </p15:clr>
        </p15:guide>
        <p15:guide id="4" orient="horz" pos="3912" userDrawn="1">
          <p15:clr>
            <a:srgbClr val="F26B43"/>
          </p15:clr>
        </p15:guide>
        <p15:guide id="5" orient="horz" pos="1080" userDrawn="1">
          <p15:clr>
            <a:srgbClr val="F26B43"/>
          </p15:clr>
        </p15:guide>
        <p15:guide id="6" orient="horz" pos="57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174A381-7875-51BF-E8F6-ADD8CD0BFC47}"/>
              </a:ext>
            </a:extLst>
          </p:cNvPr>
          <p:cNvPicPr>
            <a:picLocks noChangeAspect="1"/>
          </p:cNvPicPr>
          <p:nvPr userDrawn="1"/>
        </p:nvPicPr>
        <p:blipFill>
          <a:blip r:embed="rId54">
            <a:extLst>
              <a:ext uri="{28A0092B-C50C-407E-A947-70E740481C1C}">
                <a14:useLocalDpi xmlns:a14="http://schemas.microsoft.com/office/drawing/2010/main" val="0"/>
              </a:ext>
            </a:extLst>
          </a:blip>
          <a:stretch>
            <a:fillRect/>
          </a:stretch>
        </p:blipFill>
        <p:spPr>
          <a:xfrm>
            <a:off x="595295" y="6338002"/>
            <a:ext cx="365760" cy="218830"/>
          </a:xfrm>
          <a:prstGeom prst="rect">
            <a:avLst/>
          </a:prstGeom>
        </p:spPr>
      </p:pic>
      <p:sp>
        <p:nvSpPr>
          <p:cNvPr id="7" name="Text Placeholder 2">
            <a:extLst>
              <a:ext uri="{FF2B5EF4-FFF2-40B4-BE49-F238E27FC236}">
                <a16:creationId xmlns:a16="http://schemas.microsoft.com/office/drawing/2014/main" id="{1B6ADCB0-6DD7-43B0-7350-0FCDAB6812CE}"/>
              </a:ext>
            </a:extLst>
          </p:cNvPr>
          <p:cNvSpPr>
            <a:spLocks noGrp="1"/>
          </p:cNvSpPr>
          <p:nvPr>
            <p:ph type="body" idx="1"/>
          </p:nvPr>
        </p:nvSpPr>
        <p:spPr>
          <a:xfrm>
            <a:off x="609600" y="1718983"/>
            <a:ext cx="10972800" cy="1844608"/>
          </a:xfrm>
          <a:prstGeom prst="rect">
            <a:avLst/>
          </a:prstGeom>
        </p:spPr>
        <p:txBody>
          <a:bodyPr vert="horz" wrap="square" lIns="0" tIns="45720" rIns="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a:extLst>
              <a:ext uri="{FF2B5EF4-FFF2-40B4-BE49-F238E27FC236}">
                <a16:creationId xmlns:a16="http://schemas.microsoft.com/office/drawing/2014/main" id="{A6D05899-77E5-196B-EA14-086F9A5A5E55}"/>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Display" panose="020F0603020204020204" pitchFamily="34" charset="0"/>
              </a:defRPr>
            </a:lvl1pPr>
          </a:lstStyle>
          <a:p>
            <a:fld id="{3B1EF3D5-2436-9240-B6D0-2048A71FFF33}" type="datetime1">
              <a:rPr lang="en-US" smtClean="0"/>
              <a:pPr/>
              <a:t>10/23/25</a:t>
            </a:fld>
            <a:endParaRPr lang="en-US" dirty="0"/>
          </a:p>
        </p:txBody>
      </p:sp>
      <p:sp>
        <p:nvSpPr>
          <p:cNvPr id="9" name="Footer Placeholder 4">
            <a:extLst>
              <a:ext uri="{FF2B5EF4-FFF2-40B4-BE49-F238E27FC236}">
                <a16:creationId xmlns:a16="http://schemas.microsoft.com/office/drawing/2014/main" id="{D22683EA-DD71-1EA1-728E-AE69D57D6485}"/>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b="0" i="0">
                <a:solidFill>
                  <a:schemeClr val="tx1">
                    <a:tint val="75000"/>
                  </a:schemeClr>
                </a:solidFill>
                <a:latin typeface="Amazon Ember Display" panose="020F0603020204020204" pitchFamily="34" charset="0"/>
              </a:defRPr>
            </a:lvl1pPr>
          </a:lstStyle>
          <a:p>
            <a:endParaRPr lang="en-US" dirty="0"/>
          </a:p>
        </p:txBody>
      </p:sp>
      <p:sp>
        <p:nvSpPr>
          <p:cNvPr id="10" name="Slide Number Placeholder 5">
            <a:extLst>
              <a:ext uri="{FF2B5EF4-FFF2-40B4-BE49-F238E27FC236}">
                <a16:creationId xmlns:a16="http://schemas.microsoft.com/office/drawing/2014/main" id="{E9EBCBEF-599C-1ADB-12ED-CECFECA745CE}"/>
              </a:ext>
            </a:extLst>
          </p:cNvPr>
          <p:cNvSpPr>
            <a:spLocks noGrp="1"/>
          </p:cNvSpPr>
          <p:nvPr>
            <p:ph type="sldNum" sz="quarter" idx="4"/>
          </p:nvPr>
        </p:nvSpPr>
        <p:spPr>
          <a:xfrm>
            <a:off x="8929200" y="6289500"/>
            <a:ext cx="2743200" cy="365125"/>
          </a:xfrm>
          <a:prstGeom prst="rect">
            <a:avLst/>
          </a:prstGeom>
        </p:spPr>
        <p:txBody>
          <a:bodyPr vert="horz" lIns="91440" tIns="45720" rIns="91440" bIns="45720" rtlCol="0" anchor="ctr"/>
          <a:lstStyle>
            <a:lvl1pPr algn="r">
              <a:defRPr sz="900"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sp>
        <p:nvSpPr>
          <p:cNvPr id="11" name="TextBox 10">
            <a:extLst>
              <a:ext uri="{FF2B5EF4-FFF2-40B4-BE49-F238E27FC236}">
                <a16:creationId xmlns:a16="http://schemas.microsoft.com/office/drawing/2014/main" id="{B433C312-F607-20F9-BC64-57A8B6A590DF}"/>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
        <p:nvSpPr>
          <p:cNvPr id="13" name="Title Placeholder 19">
            <a:extLst>
              <a:ext uri="{FF2B5EF4-FFF2-40B4-BE49-F238E27FC236}">
                <a16:creationId xmlns:a16="http://schemas.microsoft.com/office/drawing/2014/main" id="{6BA9B5C3-6371-84F6-B7DD-E715A774767A}"/>
              </a:ext>
            </a:extLst>
          </p:cNvPr>
          <p:cNvSpPr>
            <a:spLocks noGrp="1"/>
          </p:cNvSpPr>
          <p:nvPr>
            <p:ph type="title"/>
          </p:nvPr>
        </p:nvSpPr>
        <p:spPr>
          <a:xfrm>
            <a:off x="609600" y="304800"/>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14" name="Slide Number Placeholder 5">
            <a:extLst>
              <a:ext uri="{FF2B5EF4-FFF2-40B4-BE49-F238E27FC236}">
                <a16:creationId xmlns:a16="http://schemas.microsoft.com/office/drawing/2014/main" id="{3F537074-EC04-07B4-5B9A-060DF4EDD805}"/>
              </a:ext>
            </a:extLst>
          </p:cNvPr>
          <p:cNvSpPr txBox="1">
            <a:spLocks/>
          </p:cNvSpPr>
          <p:nvPr userDrawn="1"/>
        </p:nvSpPr>
        <p:spPr>
          <a:xfrm>
            <a:off x="8929200" y="628949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4B8DE2-A4E8-46E4-8BBF-D75455EFF32C}" type="slidenum">
              <a:rPr lang="en-US" b="0" i="0" smtClean="0">
                <a:latin typeface="Amazon Ember Display" panose="020F0603020204020204" pitchFamily="34" charset="0"/>
              </a:rPr>
              <a:pPr/>
              <a:t>‹#›</a:t>
            </a:fld>
            <a:endParaRPr lang="en-US" b="0" i="0" dirty="0">
              <a:latin typeface="Amazon Ember Display" panose="020F0603020204020204" pitchFamily="34" charset="0"/>
            </a:endParaRPr>
          </a:p>
        </p:txBody>
      </p:sp>
    </p:spTree>
    <p:extLst>
      <p:ext uri="{BB962C8B-B14F-4D97-AF65-F5344CB8AC3E}">
        <p14:creationId xmlns:p14="http://schemas.microsoft.com/office/powerpoint/2010/main" val="364748558"/>
      </p:ext>
    </p:extLst>
  </p:cSld>
  <p:clrMap bg1="dk1" tx1="lt1" bg2="dk2" tx2="lt2" accent1="accent1" accent2="accent2" accent3="accent3" accent4="accent4" accent5="accent5" accent6="accent6" hlink="hlink" folHlink="folHlink"/>
  <p:sldLayoutIdLst>
    <p:sldLayoutId id="2147483733" r:id="rId1"/>
    <p:sldLayoutId id="2147483735" r:id="rId2"/>
    <p:sldLayoutId id="2147483734"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58" r:id="rId26"/>
    <p:sldLayoutId id="2147483759" r:id="rId27"/>
    <p:sldLayoutId id="2147483760" r:id="rId28"/>
    <p:sldLayoutId id="2147483761" r:id="rId29"/>
    <p:sldLayoutId id="2147483762" r:id="rId30"/>
    <p:sldLayoutId id="2147483764" r:id="rId31"/>
    <p:sldLayoutId id="2147483765" r:id="rId32"/>
    <p:sldLayoutId id="2147483766" r:id="rId33"/>
    <p:sldLayoutId id="2147483767" r:id="rId34"/>
    <p:sldLayoutId id="2147483768" r:id="rId35"/>
    <p:sldLayoutId id="2147483769" r:id="rId36"/>
    <p:sldLayoutId id="2147483770" r:id="rId37"/>
    <p:sldLayoutId id="2147483771" r:id="rId38"/>
    <p:sldLayoutId id="2147483772" r:id="rId39"/>
    <p:sldLayoutId id="2147483773" r:id="rId40"/>
    <p:sldLayoutId id="2147483774" r:id="rId41"/>
    <p:sldLayoutId id="2147483775" r:id="rId42"/>
    <p:sldLayoutId id="2147483776" r:id="rId43"/>
    <p:sldLayoutId id="2147483777" r:id="rId44"/>
    <p:sldLayoutId id="2147483778" r:id="rId45"/>
    <p:sldLayoutId id="2147483779" r:id="rId46"/>
    <p:sldLayoutId id="2147483780" r:id="rId47"/>
    <p:sldLayoutId id="2147483781" r:id="rId48"/>
    <p:sldLayoutId id="2147483782" r:id="rId49"/>
    <p:sldLayoutId id="2147483783" r:id="rId50"/>
    <p:sldLayoutId id="2147483784" r:id="rId51"/>
    <p:sldLayoutId id="2147483789" r:id="rId52"/>
  </p:sldLayoutIdLst>
  <p:txStyles>
    <p:titleStyle>
      <a:lvl1pPr algn="l" defTabSz="914400" rtl="0" eaLnBrk="1" latinLnBrk="0" hangingPunct="1">
        <a:lnSpc>
          <a:spcPct val="90000"/>
        </a:lnSpc>
        <a:spcBef>
          <a:spcPct val="0"/>
        </a:spcBef>
        <a:buNone/>
        <a:defRPr sz="4400" b="0" i="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p:titleStyle>
    <p:bodyStyle>
      <a:lvl1pPr marL="457200" indent="-4572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800100" indent="-3429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1257300" indent="-3429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657350" indent="-28575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2114550" indent="-28575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1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4.png"/><Relationship Id="rId7" Type="http://schemas.openxmlformats.org/officeDocument/2006/relationships/image" Target="../media/image70.png"/><Relationship Id="rId2" Type="http://schemas.openxmlformats.org/officeDocument/2006/relationships/image" Target="../media/image66.png"/><Relationship Id="rId1" Type="http://schemas.openxmlformats.org/officeDocument/2006/relationships/slideLayout" Target="../slideLayouts/slideLayout1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1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73.png"/><Relationship Id="rId1" Type="http://schemas.openxmlformats.org/officeDocument/2006/relationships/slideLayout" Target="../slideLayouts/slideLayout1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80.png"/><Relationship Id="rId4" Type="http://schemas.openxmlformats.org/officeDocument/2006/relationships/image" Target="../media/image7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0.png"/><Relationship Id="rId2" Type="http://schemas.openxmlformats.org/officeDocument/2006/relationships/notesSlide" Target="../notesSlides/notesSlide6.xml"/><Relationship Id="rId1" Type="http://schemas.openxmlformats.org/officeDocument/2006/relationships/slideLayout" Target="../slideLayouts/slideLayout109.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2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notesSlide" Target="../notesSlides/notesSlide7.xml"/><Relationship Id="rId1" Type="http://schemas.openxmlformats.org/officeDocument/2006/relationships/slideLayout" Target="../slideLayouts/slideLayout109.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0" Type="http://schemas.openxmlformats.org/officeDocument/2006/relationships/image" Target="../media/image98.png"/><Relationship Id="rId4" Type="http://schemas.openxmlformats.org/officeDocument/2006/relationships/image" Target="../media/image83.png"/><Relationship Id="rId9" Type="http://schemas.openxmlformats.org/officeDocument/2006/relationships/image" Target="../media/image97.png"/></Relationships>
</file>

<file path=ppt/slides/_rels/slide26.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1.png"/><Relationship Id="rId2" Type="http://schemas.openxmlformats.org/officeDocument/2006/relationships/image" Target="../media/image101.png"/><Relationship Id="rId1" Type="http://schemas.openxmlformats.org/officeDocument/2006/relationships/slideLayout" Target="../slideLayouts/slideLayout13.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svg"/><Relationship Id="rId2" Type="http://schemas.openxmlformats.org/officeDocument/2006/relationships/notesSlide" Target="../notesSlides/notesSlide2.xml"/><Relationship Id="rId1" Type="http://schemas.openxmlformats.org/officeDocument/2006/relationships/slideLayout" Target="../slideLayouts/slideLayout109.xml"/><Relationship Id="rId6" Type="http://schemas.openxmlformats.org/officeDocument/2006/relationships/image" Target="../media/image52.sv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s>
</file>

<file path=ppt/slides/_rels/slide9.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hyperlink" Target="https://pages.awscloud.com/rs/112-TZM-766/images/AWS-Black-Belt_2023_AmazonConnect-ContactRouting_0131_v1.pdf" TargetMode="External"/><Relationship Id="rId18" Type="http://schemas.openxmlformats.org/officeDocument/2006/relationships/hyperlink" Target="https://docs.aws.amazon.com/ja_jp/connect/latest/adminguide/metrics-definitions.html" TargetMode="External"/><Relationship Id="rId3" Type="http://schemas.openxmlformats.org/officeDocument/2006/relationships/image" Target="../media/image49.png"/><Relationship Id="rId21" Type="http://schemas.openxmlformats.org/officeDocument/2006/relationships/hyperlink" Target="https://docs.aws.amazon.com/ja_jp/connect/latest/adminguide/web-and-mobile-chat.html" TargetMode="External"/><Relationship Id="rId7" Type="http://schemas.openxmlformats.org/officeDocument/2006/relationships/image" Target="../media/image53.png"/><Relationship Id="rId12" Type="http://schemas.openxmlformats.org/officeDocument/2006/relationships/image" Target="../media/image58.svg"/><Relationship Id="rId17" Type="http://schemas.openxmlformats.org/officeDocument/2006/relationships/hyperlink" Target="https://pages.awscloud.com/rs/112-TZM-766/images/AWS-Black-Belt_2023_AmazonConnect-SVInterface_0228_v1.pdf" TargetMode="External"/><Relationship Id="rId2" Type="http://schemas.openxmlformats.org/officeDocument/2006/relationships/notesSlide" Target="../notesSlides/notesSlide3.xml"/><Relationship Id="rId16" Type="http://schemas.openxmlformats.org/officeDocument/2006/relationships/hyperlink" Target="https://docs.aws.amazon.com/ja_jp/connect/latest/adminguide/launch-ccp.html" TargetMode="External"/><Relationship Id="rId20" Type="http://schemas.openxmlformats.org/officeDocument/2006/relationships/hyperlink" Target="https://aws.amazon.com/jp/blogs/news/securely-pass-the-customer-information-to-agent-using-amazon-connect-in-app-web-and-video-calling/" TargetMode="External"/><Relationship Id="rId1" Type="http://schemas.openxmlformats.org/officeDocument/2006/relationships/slideLayout" Target="../slideLayouts/slideLayout109.xml"/><Relationship Id="rId6" Type="http://schemas.openxmlformats.org/officeDocument/2006/relationships/image" Target="../media/image52.sv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hyperlink" Target="https://dev.classmethod.jp/articles/amazon-connect-amazon-bedrock-summary/" TargetMode="External"/><Relationship Id="rId10" Type="http://schemas.openxmlformats.org/officeDocument/2006/relationships/image" Target="../media/image56.svg"/><Relationship Id="rId19" Type="http://schemas.openxmlformats.org/officeDocument/2006/relationships/hyperlink" Target="https://aws.amazon.com/jp/quicksight" TargetMode="External"/><Relationship Id="rId4" Type="http://schemas.openxmlformats.org/officeDocument/2006/relationships/image" Target="../media/image50.svg"/><Relationship Id="rId9" Type="http://schemas.openxmlformats.org/officeDocument/2006/relationships/image" Target="../media/image55.png"/><Relationship Id="rId14" Type="http://schemas.openxmlformats.org/officeDocument/2006/relationships/hyperlink" Target="https://dev.classmethod.jp/articles/amazon-q-in-connect-setting-search-conten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C3D1C-EDD1-CEB9-A7D9-F4C96CCEB8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F560F5-54A5-C0DC-FDFD-7EE856958729}"/>
              </a:ext>
            </a:extLst>
          </p:cNvPr>
          <p:cNvSpPr>
            <a:spLocks noGrp="1"/>
          </p:cNvSpPr>
          <p:nvPr>
            <p:ph type="ctrTitle"/>
          </p:nvPr>
        </p:nvSpPr>
        <p:spPr>
          <a:xfrm>
            <a:off x="477246" y="3418321"/>
            <a:ext cx="10505602" cy="923330"/>
          </a:xfrm>
        </p:spPr>
        <p:txBody>
          <a:bodyPr>
            <a:normAutofit fontScale="90000"/>
          </a:bodyPr>
          <a:lstStyle/>
          <a:p>
            <a:r>
              <a:rPr lang="ja-JP" altLang="en-US"/>
              <a:t>総合受付プロセス実現に向けて</a:t>
            </a:r>
            <a:endParaRPr lang="en-JP" dirty="0"/>
          </a:p>
        </p:txBody>
      </p:sp>
      <p:sp>
        <p:nvSpPr>
          <p:cNvPr id="3" name="Subtitle 2">
            <a:extLst>
              <a:ext uri="{FF2B5EF4-FFF2-40B4-BE49-F238E27FC236}">
                <a16:creationId xmlns:a16="http://schemas.microsoft.com/office/drawing/2014/main" id="{803429E0-DB3D-A0B8-0B55-AB377526E717}"/>
              </a:ext>
            </a:extLst>
          </p:cNvPr>
          <p:cNvSpPr>
            <a:spLocks noGrp="1"/>
          </p:cNvSpPr>
          <p:nvPr>
            <p:ph type="subTitle" idx="1"/>
          </p:nvPr>
        </p:nvSpPr>
        <p:spPr>
          <a:xfrm>
            <a:off x="609597" y="4366830"/>
            <a:ext cx="9529189" cy="535531"/>
          </a:xfrm>
        </p:spPr>
        <p:txBody>
          <a:bodyPr/>
          <a:lstStyle/>
          <a:p>
            <a:endParaRPr lang="en-JP" dirty="0"/>
          </a:p>
        </p:txBody>
      </p:sp>
      <p:sp>
        <p:nvSpPr>
          <p:cNvPr id="4" name="Text Placeholder 3">
            <a:extLst>
              <a:ext uri="{FF2B5EF4-FFF2-40B4-BE49-F238E27FC236}">
                <a16:creationId xmlns:a16="http://schemas.microsoft.com/office/drawing/2014/main" id="{CA432DAA-B039-0739-828F-F92011D2F160}"/>
              </a:ext>
            </a:extLst>
          </p:cNvPr>
          <p:cNvSpPr>
            <a:spLocks noGrp="1"/>
          </p:cNvSpPr>
          <p:nvPr>
            <p:ph type="body" sz="quarter" idx="11"/>
          </p:nvPr>
        </p:nvSpPr>
        <p:spPr/>
        <p:txBody>
          <a:bodyPr/>
          <a:lstStyle/>
          <a:p>
            <a:endParaRPr lang="en-JP" dirty="0"/>
          </a:p>
        </p:txBody>
      </p:sp>
      <p:sp>
        <p:nvSpPr>
          <p:cNvPr id="5" name="Text Placeholder 4">
            <a:extLst>
              <a:ext uri="{FF2B5EF4-FFF2-40B4-BE49-F238E27FC236}">
                <a16:creationId xmlns:a16="http://schemas.microsoft.com/office/drawing/2014/main" id="{44DDC8F9-21D8-5814-3E4B-040076B8EE94}"/>
              </a:ext>
            </a:extLst>
          </p:cNvPr>
          <p:cNvSpPr>
            <a:spLocks noGrp="1"/>
          </p:cNvSpPr>
          <p:nvPr>
            <p:ph type="body" sz="quarter" idx="10"/>
          </p:nvPr>
        </p:nvSpPr>
        <p:spPr/>
        <p:txBody>
          <a:bodyPr/>
          <a:lstStyle/>
          <a:p>
            <a:endParaRPr lang="en-JP"/>
          </a:p>
        </p:txBody>
      </p:sp>
      <p:sp>
        <p:nvSpPr>
          <p:cNvPr id="6" name="Text Placeholder 5">
            <a:extLst>
              <a:ext uri="{FF2B5EF4-FFF2-40B4-BE49-F238E27FC236}">
                <a16:creationId xmlns:a16="http://schemas.microsoft.com/office/drawing/2014/main" id="{90483518-27E5-F167-598A-C0826814CEFA}"/>
              </a:ext>
            </a:extLst>
          </p:cNvPr>
          <p:cNvSpPr>
            <a:spLocks noGrp="1"/>
          </p:cNvSpPr>
          <p:nvPr>
            <p:ph type="body" sz="quarter" idx="12"/>
          </p:nvPr>
        </p:nvSpPr>
        <p:spPr/>
        <p:txBody>
          <a:bodyPr/>
          <a:lstStyle/>
          <a:p>
            <a:endParaRPr lang="en-JP"/>
          </a:p>
        </p:txBody>
      </p:sp>
    </p:spTree>
    <p:extLst>
      <p:ext uri="{BB962C8B-B14F-4D97-AF65-F5344CB8AC3E}">
        <p14:creationId xmlns:p14="http://schemas.microsoft.com/office/powerpoint/2010/main" val="2973554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6955C-1745-D63B-2CDD-B48D4F50E7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CA494E-1F0D-D755-BAE9-20435CB8136C}"/>
              </a:ext>
            </a:extLst>
          </p:cNvPr>
          <p:cNvSpPr>
            <a:spLocks noGrp="1"/>
          </p:cNvSpPr>
          <p:nvPr>
            <p:ph type="title"/>
          </p:nvPr>
        </p:nvSpPr>
        <p:spPr/>
        <p:txBody>
          <a:bodyPr/>
          <a:lstStyle/>
          <a:p>
            <a:r>
              <a:rPr lang="en-JP" dirty="0"/>
              <a:t>アジェンダ</a:t>
            </a:r>
          </a:p>
        </p:txBody>
      </p:sp>
      <p:sp>
        <p:nvSpPr>
          <p:cNvPr id="3" name="Content Placeholder 2">
            <a:extLst>
              <a:ext uri="{FF2B5EF4-FFF2-40B4-BE49-F238E27FC236}">
                <a16:creationId xmlns:a16="http://schemas.microsoft.com/office/drawing/2014/main" id="{ECD28576-5C11-32D2-07A1-D099FFB16EBF}"/>
              </a:ext>
            </a:extLst>
          </p:cNvPr>
          <p:cNvSpPr>
            <a:spLocks noGrp="1"/>
          </p:cNvSpPr>
          <p:nvPr>
            <p:ph idx="1"/>
          </p:nvPr>
        </p:nvSpPr>
        <p:spPr>
          <a:xfrm>
            <a:off x="609600" y="1714500"/>
            <a:ext cx="10972800" cy="2336024"/>
          </a:xfrm>
        </p:spPr>
        <p:txBody>
          <a:bodyPr/>
          <a:lstStyle/>
          <a:p>
            <a:pPr marL="514350" indent="-514350">
              <a:buFont typeface="+mj-lt"/>
              <a:buAutoNum type="arabicPeriod"/>
            </a:pPr>
            <a:r>
              <a:rPr lang="en-JP" dirty="0"/>
              <a:t>総合受付システムの確認</a:t>
            </a:r>
          </a:p>
          <a:p>
            <a:pPr marL="514350" indent="-514350">
              <a:buFont typeface="+mj-lt"/>
              <a:buAutoNum type="arabicPeriod"/>
            </a:pPr>
            <a:r>
              <a:rPr lang="en-JP" dirty="0">
                <a:highlight>
                  <a:srgbClr val="FFFF00"/>
                </a:highlight>
              </a:rPr>
              <a:t>実現に寄与するAWSのサービスのご紹介</a:t>
            </a:r>
          </a:p>
          <a:p>
            <a:pPr marL="514350" indent="-514350">
              <a:buFont typeface="+mj-lt"/>
              <a:buAutoNum type="arabicPeriod"/>
            </a:pPr>
            <a:r>
              <a:rPr lang="en-JP" dirty="0"/>
              <a:t>AWSからのご支援について</a:t>
            </a:r>
          </a:p>
          <a:p>
            <a:pPr marL="514350" indent="-514350">
              <a:buFont typeface="+mj-lt"/>
              <a:buAutoNum type="arabicPeriod"/>
            </a:pPr>
            <a:r>
              <a:rPr lang="en-JP" dirty="0"/>
              <a:t>将来像としての他社事例</a:t>
            </a:r>
          </a:p>
        </p:txBody>
      </p:sp>
      <p:sp>
        <p:nvSpPr>
          <p:cNvPr id="4" name="Slide Number Placeholder 3">
            <a:extLst>
              <a:ext uri="{FF2B5EF4-FFF2-40B4-BE49-F238E27FC236}">
                <a16:creationId xmlns:a16="http://schemas.microsoft.com/office/drawing/2014/main" id="{EC2D317B-6825-452E-4098-4967150EA3A6}"/>
              </a:ext>
            </a:extLst>
          </p:cNvPr>
          <p:cNvSpPr>
            <a:spLocks noGrp="1"/>
          </p:cNvSpPr>
          <p:nvPr>
            <p:ph type="sldNum" sz="quarter" idx="12"/>
          </p:nvPr>
        </p:nvSpPr>
        <p:spPr/>
        <p:txBody>
          <a:bodyPr/>
          <a:lstStyle/>
          <a:p>
            <a:fld id="{EB4B8DE2-A4E8-46E4-8BBF-D75455EFF32C}" type="slidenum">
              <a:rPr lang="en-US" smtClean="0"/>
              <a:pPr/>
              <a:t>10</a:t>
            </a:fld>
            <a:endParaRPr lang="en-US" dirty="0"/>
          </a:p>
        </p:txBody>
      </p:sp>
    </p:spTree>
    <p:extLst>
      <p:ext uri="{BB962C8B-B14F-4D97-AF65-F5344CB8AC3E}">
        <p14:creationId xmlns:p14="http://schemas.microsoft.com/office/powerpoint/2010/main" val="1751121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EF421D1-984C-D117-A609-EBEC3B28D66B}"/>
              </a:ext>
            </a:extLst>
          </p:cNvPr>
          <p:cNvSpPr>
            <a:spLocks noGrp="1"/>
          </p:cNvSpPr>
          <p:nvPr>
            <p:ph type="sldNum" sz="quarter" idx="12"/>
          </p:nvPr>
        </p:nvSpPr>
        <p:spPr>
          <a:prstGeom prst="rect">
            <a:avLst/>
          </a:prstGeom>
          <a:effectLst/>
        </p:spPr>
        <p:txBody>
          <a:bodyPr/>
          <a:lstStyle/>
          <a:p>
            <a:fld id="{EB4B8DE2-A4E8-46E4-8BBF-D75455EFF32C}" type="slidenum">
              <a:rPr lang="en-US" smtClean="0">
                <a:latin typeface="+mn-lt"/>
              </a:rPr>
              <a:pPr/>
              <a:t>11</a:t>
            </a:fld>
            <a:endParaRPr lang="en-US" dirty="0">
              <a:latin typeface="+mn-lt"/>
            </a:endParaRPr>
          </a:p>
        </p:txBody>
      </p:sp>
      <p:sp>
        <p:nvSpPr>
          <p:cNvPr id="4" name="Title 1">
            <a:extLst>
              <a:ext uri="{FF2B5EF4-FFF2-40B4-BE49-F238E27FC236}">
                <a16:creationId xmlns:a16="http://schemas.microsoft.com/office/drawing/2014/main" id="{FF3517A2-3557-4A3F-2C4A-927519D04BB9}"/>
              </a:ext>
            </a:extLst>
          </p:cNvPr>
          <p:cNvSpPr>
            <a:spLocks noGrp="1"/>
          </p:cNvSpPr>
          <p:nvPr>
            <p:ph type="title"/>
          </p:nvPr>
        </p:nvSpPr>
        <p:spPr>
          <a:xfrm>
            <a:off x="0" y="0"/>
            <a:ext cx="10972800" cy="590931"/>
          </a:xfrm>
          <a:prstGeom prst="rect">
            <a:avLst/>
          </a:prstGeom>
          <a:effectLst/>
        </p:spPr>
        <p:txBody>
          <a:bodyPr>
            <a:normAutofit fontScale="90000"/>
          </a:bodyPr>
          <a:lstStyle/>
          <a:p>
            <a:r>
              <a:rPr lang="ja-JP" altLang="en-US"/>
              <a:t>ステップ</a:t>
            </a:r>
            <a:r>
              <a:rPr lang="en-US" altLang="ja-JP" dirty="0"/>
              <a:t> 1: </a:t>
            </a:r>
            <a:r>
              <a:rPr lang="ja-JP" altLang="en-US"/>
              <a:t>人事労務領域の電話体験向上で早期価値創出</a:t>
            </a:r>
            <a:endParaRPr lang="en-JP" dirty="0"/>
          </a:p>
        </p:txBody>
      </p:sp>
      <p:sp>
        <p:nvSpPr>
          <p:cNvPr id="5" name="Text 4">
            <a:extLst>
              <a:ext uri="{FF2B5EF4-FFF2-40B4-BE49-F238E27FC236}">
                <a16:creationId xmlns:a16="http://schemas.microsoft.com/office/drawing/2014/main" id="{38F70E11-6CB0-97B6-D3B1-AFEF6E8A2AC3}"/>
              </a:ext>
            </a:extLst>
          </p:cNvPr>
          <p:cNvSpPr txBox="1"/>
          <p:nvPr/>
        </p:nvSpPr>
        <p:spPr>
          <a:xfrm>
            <a:off x="242400" y="1332255"/>
            <a:ext cx="7148779" cy="191110"/>
          </a:xfrm>
          <a:prstGeom prst="rect">
            <a:avLst/>
          </a:prstGeom>
          <a:noFill/>
          <a:ln/>
          <a:effectLst/>
        </p:spPr>
        <p:txBody>
          <a:bodyPr wrap="square" lIns="0" tIns="0" rIns="0" bIns="0" rtlCol="0" anchor="ctr"/>
          <a:lstStyle/>
          <a:p>
            <a:pPr marL="0" indent="0" algn="l">
              <a:buNone/>
            </a:pPr>
            <a:r>
              <a:rPr lang="en-US" sz="1000" dirty="0">
                <a:solidFill>
                  <a:srgbClr val="374151"/>
                </a:solidFill>
                <a:ea typeface="Amazon Ember" panose="020B0603020204020204" pitchFamily="34" charset="0"/>
                <a:cs typeface="Amazon Ember" panose="020B0603020204020204" pitchFamily="34" charset="0"/>
              </a:rPr>
              <a:t>電話問い合わせ～問題解決段階の課題に集中し、Amazon Connect + Contact Lensで短期間に改善成果を創出します。</a:t>
            </a:r>
            <a:endParaRPr lang="en-US" sz="1000" dirty="0"/>
          </a:p>
        </p:txBody>
      </p:sp>
      <p:pic>
        <p:nvPicPr>
          <p:cNvPr id="6" name="Image 0" descr="preencoded.png">
            <a:extLst>
              <a:ext uri="{FF2B5EF4-FFF2-40B4-BE49-F238E27FC236}">
                <a16:creationId xmlns:a16="http://schemas.microsoft.com/office/drawing/2014/main" id="{C569E215-A69A-CB01-38C8-679E3CD3CC6B}"/>
              </a:ext>
            </a:extLst>
          </p:cNvPr>
          <p:cNvPicPr>
            <a:picLocks noChangeAspect="1"/>
          </p:cNvPicPr>
          <p:nvPr/>
        </p:nvPicPr>
        <p:blipFill>
          <a:blip r:embed="rId2"/>
          <a:srcRect/>
          <a:stretch/>
        </p:blipFill>
        <p:spPr>
          <a:xfrm>
            <a:off x="242400" y="1723618"/>
            <a:ext cx="171907" cy="171907"/>
          </a:xfrm>
          <a:prstGeom prst="rect">
            <a:avLst/>
          </a:prstGeom>
          <a:effectLst/>
        </p:spPr>
      </p:pic>
      <p:sp>
        <p:nvSpPr>
          <p:cNvPr id="7" name="Text 5">
            <a:extLst>
              <a:ext uri="{FF2B5EF4-FFF2-40B4-BE49-F238E27FC236}">
                <a16:creationId xmlns:a16="http://schemas.microsoft.com/office/drawing/2014/main" id="{ABD350B2-65F6-C877-789C-E6FFC3C97616}"/>
              </a:ext>
            </a:extLst>
          </p:cNvPr>
          <p:cNvSpPr txBox="1"/>
          <p:nvPr/>
        </p:nvSpPr>
        <p:spPr>
          <a:xfrm>
            <a:off x="490203" y="1675155"/>
            <a:ext cx="1329538" cy="267005"/>
          </a:xfrm>
          <a:prstGeom prst="rect">
            <a:avLst/>
          </a:prstGeom>
          <a:noFill/>
          <a:ln/>
          <a:effectLst/>
        </p:spPr>
        <p:txBody>
          <a:bodyPr wrap="square" lIns="0" tIns="0" rIns="0" bIns="0" rtlCol="0" anchor="ctr"/>
          <a:lstStyle/>
          <a:p>
            <a:pPr marL="0" indent="0" algn="l">
              <a:buNone/>
            </a:pPr>
            <a:r>
              <a:rPr lang="en-US" sz="1300" dirty="0">
                <a:solidFill>
                  <a:srgbClr val="232F3E"/>
                </a:solidFill>
                <a:ea typeface="Amazon Ember" panose="020B0603020204020204" pitchFamily="34" charset="0"/>
                <a:cs typeface="Amazon Ember" panose="020B0603020204020204" pitchFamily="34" charset="0"/>
              </a:rPr>
              <a:t>実装内容と効果</a:t>
            </a:r>
            <a:endParaRPr lang="en-US" sz="1300" dirty="0"/>
          </a:p>
        </p:txBody>
      </p:sp>
      <p:sp>
        <p:nvSpPr>
          <p:cNvPr id="8" name="Shape 6">
            <a:extLst>
              <a:ext uri="{FF2B5EF4-FFF2-40B4-BE49-F238E27FC236}">
                <a16:creationId xmlns:a16="http://schemas.microsoft.com/office/drawing/2014/main" id="{D5CF63B9-053C-68BD-2812-1FA298A47BF9}"/>
              </a:ext>
            </a:extLst>
          </p:cNvPr>
          <p:cNvSpPr/>
          <p:nvPr/>
        </p:nvSpPr>
        <p:spPr>
          <a:xfrm>
            <a:off x="242400" y="2018055"/>
            <a:ext cx="5715000" cy="2704795"/>
          </a:xfrm>
          <a:prstGeom prst="rect">
            <a:avLst/>
          </a:prstGeom>
          <a:solidFill>
            <a:srgbClr val="F9FAFB"/>
          </a:solidFill>
          <a:ln/>
          <a:effectLst/>
        </p:spPr>
        <p:txBody>
          <a:bodyPr/>
          <a:lstStyle/>
          <a:p>
            <a:endParaRPr lang="en-JP"/>
          </a:p>
        </p:txBody>
      </p:sp>
      <p:sp>
        <p:nvSpPr>
          <p:cNvPr id="9" name="Shape 7">
            <a:extLst>
              <a:ext uri="{FF2B5EF4-FFF2-40B4-BE49-F238E27FC236}">
                <a16:creationId xmlns:a16="http://schemas.microsoft.com/office/drawing/2014/main" id="{2A29AC4E-B823-DE1D-A261-83542197240B}"/>
              </a:ext>
            </a:extLst>
          </p:cNvPr>
          <p:cNvSpPr/>
          <p:nvPr/>
        </p:nvSpPr>
        <p:spPr>
          <a:xfrm>
            <a:off x="356700" y="2132355"/>
            <a:ext cx="5486400" cy="533095"/>
          </a:xfrm>
          <a:prstGeom prst="rect">
            <a:avLst/>
          </a:prstGeom>
          <a:solidFill>
            <a:srgbClr val="FFFFFF"/>
          </a:solidFill>
          <a:ln/>
          <a:effectLst/>
        </p:spPr>
        <p:txBody>
          <a:bodyPr/>
          <a:lstStyle/>
          <a:p>
            <a:endParaRPr lang="en-JP"/>
          </a:p>
        </p:txBody>
      </p:sp>
      <p:sp>
        <p:nvSpPr>
          <p:cNvPr id="10" name="Shape 8">
            <a:extLst>
              <a:ext uri="{FF2B5EF4-FFF2-40B4-BE49-F238E27FC236}">
                <a16:creationId xmlns:a16="http://schemas.microsoft.com/office/drawing/2014/main" id="{2987956C-B796-6FAE-C2DC-6E8F15251CD5}"/>
              </a:ext>
            </a:extLst>
          </p:cNvPr>
          <p:cNvSpPr/>
          <p:nvPr/>
        </p:nvSpPr>
        <p:spPr>
          <a:xfrm>
            <a:off x="356700" y="2132355"/>
            <a:ext cx="38405" cy="533095"/>
          </a:xfrm>
          <a:prstGeom prst="rect">
            <a:avLst/>
          </a:prstGeom>
          <a:solidFill>
            <a:srgbClr val="FF9900"/>
          </a:solidFill>
          <a:ln/>
          <a:effectLst/>
        </p:spPr>
        <p:txBody>
          <a:bodyPr/>
          <a:lstStyle/>
          <a:p>
            <a:endParaRPr lang="en-JP"/>
          </a:p>
        </p:txBody>
      </p:sp>
      <p:sp>
        <p:nvSpPr>
          <p:cNvPr id="11" name="Text 9">
            <a:extLst>
              <a:ext uri="{FF2B5EF4-FFF2-40B4-BE49-F238E27FC236}">
                <a16:creationId xmlns:a16="http://schemas.microsoft.com/office/drawing/2014/main" id="{894EA108-C3C5-E131-555A-C5CDA9617C45}"/>
              </a:ext>
            </a:extLst>
          </p:cNvPr>
          <p:cNvSpPr txBox="1"/>
          <p:nvPr/>
        </p:nvSpPr>
        <p:spPr>
          <a:xfrm>
            <a:off x="471000" y="2209165"/>
            <a:ext cx="1991563" cy="228600"/>
          </a:xfrm>
          <a:prstGeom prst="rect">
            <a:avLst/>
          </a:prstGeom>
          <a:noFill/>
          <a:ln/>
          <a:effectLst/>
        </p:spPr>
        <p:txBody>
          <a:bodyPr wrap="square" lIns="0" tIns="0" rIns="0" bIns="0" rtlCol="0" anchor="ctr"/>
          <a:lstStyle/>
          <a:p>
            <a:pPr marL="0" indent="0" algn="l">
              <a:buNone/>
            </a:pPr>
            <a:r>
              <a:rPr lang="en-US" sz="1200" dirty="0">
                <a:solidFill>
                  <a:srgbClr val="232F3E"/>
                </a:solidFill>
                <a:ea typeface="Amazon Ember" panose="020B0603020204020204" pitchFamily="34" charset="0"/>
                <a:cs typeface="Amazon Ember" panose="020B0603020204020204" pitchFamily="34" charset="0"/>
              </a:rPr>
              <a:t>Amazon Connect 基盤構築</a:t>
            </a:r>
            <a:endParaRPr lang="en-US" sz="1200" dirty="0"/>
          </a:p>
        </p:txBody>
      </p:sp>
      <p:sp>
        <p:nvSpPr>
          <p:cNvPr id="12" name="Text 10">
            <a:extLst>
              <a:ext uri="{FF2B5EF4-FFF2-40B4-BE49-F238E27FC236}">
                <a16:creationId xmlns:a16="http://schemas.microsoft.com/office/drawing/2014/main" id="{85E0EC30-6DA4-785A-3D66-7221877DC028}"/>
              </a:ext>
            </a:extLst>
          </p:cNvPr>
          <p:cNvSpPr txBox="1"/>
          <p:nvPr/>
        </p:nvSpPr>
        <p:spPr>
          <a:xfrm>
            <a:off x="471000" y="2427706"/>
            <a:ext cx="3505810" cy="162763"/>
          </a:xfrm>
          <a:prstGeom prst="rect">
            <a:avLst/>
          </a:prstGeom>
          <a:noFill/>
          <a:ln/>
          <a:effectLst/>
        </p:spPr>
        <p:txBody>
          <a:bodyPr wrap="square" lIns="0" tIns="0" rIns="0" bIns="0" rtlCol="0" anchor="ctr"/>
          <a:lstStyle/>
          <a:p>
            <a:pPr marL="0" indent="0" algn="l">
              <a:buNone/>
            </a:pPr>
            <a:r>
              <a:rPr lang="en-US" sz="900" dirty="0">
                <a:solidFill>
                  <a:srgbClr val="4B5563"/>
                </a:solidFill>
                <a:ea typeface="Amazon Ember" panose="020B0603020204020204" pitchFamily="34" charset="0"/>
                <a:cs typeface="Amazon Ember" panose="020B0603020204020204" pitchFamily="34" charset="0"/>
              </a:rPr>
              <a:t>クラウドベースのコンタクトセンター基盤で電話対応をスムーズ化</a:t>
            </a:r>
            <a:endParaRPr lang="en-US" sz="900" dirty="0"/>
          </a:p>
        </p:txBody>
      </p:sp>
      <p:sp>
        <p:nvSpPr>
          <p:cNvPr id="13" name="Shape 11">
            <a:extLst>
              <a:ext uri="{FF2B5EF4-FFF2-40B4-BE49-F238E27FC236}">
                <a16:creationId xmlns:a16="http://schemas.microsoft.com/office/drawing/2014/main" id="{2F22AD16-1468-B1D9-53C5-2058DF3590AB}"/>
              </a:ext>
            </a:extLst>
          </p:cNvPr>
          <p:cNvSpPr/>
          <p:nvPr/>
        </p:nvSpPr>
        <p:spPr>
          <a:xfrm>
            <a:off x="356700" y="2780665"/>
            <a:ext cx="5486400" cy="533095"/>
          </a:xfrm>
          <a:prstGeom prst="rect">
            <a:avLst/>
          </a:prstGeom>
          <a:solidFill>
            <a:srgbClr val="FFFFFF"/>
          </a:solidFill>
          <a:ln/>
          <a:effectLst/>
        </p:spPr>
        <p:txBody>
          <a:bodyPr/>
          <a:lstStyle/>
          <a:p>
            <a:endParaRPr lang="en-JP"/>
          </a:p>
        </p:txBody>
      </p:sp>
      <p:sp>
        <p:nvSpPr>
          <p:cNvPr id="14" name="Shape 12">
            <a:extLst>
              <a:ext uri="{FF2B5EF4-FFF2-40B4-BE49-F238E27FC236}">
                <a16:creationId xmlns:a16="http://schemas.microsoft.com/office/drawing/2014/main" id="{B0964187-44E0-1B50-0FA7-86EF80DACCC6}"/>
              </a:ext>
            </a:extLst>
          </p:cNvPr>
          <p:cNvSpPr/>
          <p:nvPr/>
        </p:nvSpPr>
        <p:spPr>
          <a:xfrm>
            <a:off x="356700" y="2780665"/>
            <a:ext cx="38405" cy="533095"/>
          </a:xfrm>
          <a:prstGeom prst="rect">
            <a:avLst/>
          </a:prstGeom>
          <a:solidFill>
            <a:srgbClr val="FF9900"/>
          </a:solidFill>
          <a:ln/>
          <a:effectLst/>
        </p:spPr>
        <p:txBody>
          <a:bodyPr/>
          <a:lstStyle/>
          <a:p>
            <a:endParaRPr lang="en-JP"/>
          </a:p>
        </p:txBody>
      </p:sp>
      <p:sp>
        <p:nvSpPr>
          <p:cNvPr id="15" name="Text 13">
            <a:extLst>
              <a:ext uri="{FF2B5EF4-FFF2-40B4-BE49-F238E27FC236}">
                <a16:creationId xmlns:a16="http://schemas.microsoft.com/office/drawing/2014/main" id="{5E114375-8F7C-7D45-6DF5-DAAFC8657758}"/>
              </a:ext>
            </a:extLst>
          </p:cNvPr>
          <p:cNvSpPr txBox="1"/>
          <p:nvPr/>
        </p:nvSpPr>
        <p:spPr>
          <a:xfrm>
            <a:off x="471000" y="2856560"/>
            <a:ext cx="2153412" cy="228600"/>
          </a:xfrm>
          <a:prstGeom prst="rect">
            <a:avLst/>
          </a:prstGeom>
          <a:noFill/>
          <a:ln/>
          <a:effectLst/>
        </p:spPr>
        <p:txBody>
          <a:bodyPr wrap="square" lIns="0" tIns="0" rIns="0" bIns="0" rtlCol="0" anchor="ctr"/>
          <a:lstStyle/>
          <a:p>
            <a:pPr marL="0" indent="0" algn="l">
              <a:buNone/>
            </a:pPr>
            <a:r>
              <a:rPr lang="en-US" sz="1200" dirty="0">
                <a:solidFill>
                  <a:srgbClr val="232F3E"/>
                </a:solidFill>
                <a:ea typeface="Amazon Ember" panose="020B0603020204020204" pitchFamily="34" charset="0"/>
                <a:cs typeface="Amazon Ember" panose="020B0603020204020204" pitchFamily="34" charset="0"/>
              </a:rPr>
              <a:t>Contact Lens による会話分析</a:t>
            </a:r>
            <a:endParaRPr lang="en-US" sz="1200" dirty="0"/>
          </a:p>
        </p:txBody>
      </p:sp>
      <p:sp>
        <p:nvSpPr>
          <p:cNvPr id="16" name="Text 14">
            <a:extLst>
              <a:ext uri="{FF2B5EF4-FFF2-40B4-BE49-F238E27FC236}">
                <a16:creationId xmlns:a16="http://schemas.microsoft.com/office/drawing/2014/main" id="{06B87F42-F44E-4A43-FBF3-D622CB6DC8BD}"/>
              </a:ext>
            </a:extLst>
          </p:cNvPr>
          <p:cNvSpPr txBox="1"/>
          <p:nvPr/>
        </p:nvSpPr>
        <p:spPr>
          <a:xfrm>
            <a:off x="471000" y="3076016"/>
            <a:ext cx="2486254" cy="162763"/>
          </a:xfrm>
          <a:prstGeom prst="rect">
            <a:avLst/>
          </a:prstGeom>
          <a:noFill/>
          <a:ln/>
          <a:effectLst/>
        </p:spPr>
        <p:txBody>
          <a:bodyPr wrap="square" lIns="0" tIns="0" rIns="0" bIns="0" rtlCol="0" anchor="ctr"/>
          <a:lstStyle/>
          <a:p>
            <a:pPr marL="0" indent="0" algn="l">
              <a:buNone/>
            </a:pPr>
            <a:r>
              <a:rPr lang="en-US" sz="900" dirty="0">
                <a:solidFill>
                  <a:srgbClr val="4B5563"/>
                </a:solidFill>
                <a:ea typeface="Amazon Ember" panose="020B0603020204020204" pitchFamily="34" charset="0"/>
                <a:cs typeface="Amazon Ember" panose="020B0603020204020204" pitchFamily="34" charset="0"/>
              </a:rPr>
              <a:t>通話内容をリアルタイム分析し、対応品質向上</a:t>
            </a:r>
            <a:endParaRPr lang="en-US" sz="900" dirty="0"/>
          </a:p>
        </p:txBody>
      </p:sp>
      <p:sp>
        <p:nvSpPr>
          <p:cNvPr id="17" name="Shape 15">
            <a:extLst>
              <a:ext uri="{FF2B5EF4-FFF2-40B4-BE49-F238E27FC236}">
                <a16:creationId xmlns:a16="http://schemas.microsoft.com/office/drawing/2014/main" id="{859C1810-8EB6-4BDE-F2CA-BC5283670FDC}"/>
              </a:ext>
            </a:extLst>
          </p:cNvPr>
          <p:cNvSpPr/>
          <p:nvPr/>
        </p:nvSpPr>
        <p:spPr>
          <a:xfrm>
            <a:off x="356700" y="3428060"/>
            <a:ext cx="5486400" cy="533095"/>
          </a:xfrm>
          <a:prstGeom prst="rect">
            <a:avLst/>
          </a:prstGeom>
          <a:solidFill>
            <a:srgbClr val="FFFFFF"/>
          </a:solidFill>
          <a:ln/>
          <a:effectLst/>
        </p:spPr>
        <p:txBody>
          <a:bodyPr/>
          <a:lstStyle/>
          <a:p>
            <a:endParaRPr lang="en-JP"/>
          </a:p>
        </p:txBody>
      </p:sp>
      <p:sp>
        <p:nvSpPr>
          <p:cNvPr id="18" name="Shape 16">
            <a:extLst>
              <a:ext uri="{FF2B5EF4-FFF2-40B4-BE49-F238E27FC236}">
                <a16:creationId xmlns:a16="http://schemas.microsoft.com/office/drawing/2014/main" id="{D3C41ECE-3E8B-19F0-2BE9-A7A7B4246673}"/>
              </a:ext>
            </a:extLst>
          </p:cNvPr>
          <p:cNvSpPr/>
          <p:nvPr/>
        </p:nvSpPr>
        <p:spPr>
          <a:xfrm>
            <a:off x="356700" y="3428060"/>
            <a:ext cx="38405" cy="533095"/>
          </a:xfrm>
          <a:prstGeom prst="rect">
            <a:avLst/>
          </a:prstGeom>
          <a:solidFill>
            <a:srgbClr val="FF9900"/>
          </a:solidFill>
          <a:ln/>
          <a:effectLst/>
        </p:spPr>
        <p:txBody>
          <a:bodyPr/>
          <a:lstStyle/>
          <a:p>
            <a:endParaRPr lang="en-JP"/>
          </a:p>
        </p:txBody>
      </p:sp>
      <p:sp>
        <p:nvSpPr>
          <p:cNvPr id="19" name="Text 17">
            <a:extLst>
              <a:ext uri="{FF2B5EF4-FFF2-40B4-BE49-F238E27FC236}">
                <a16:creationId xmlns:a16="http://schemas.microsoft.com/office/drawing/2014/main" id="{699B32EF-8682-F975-45CB-FB56907C1F2E}"/>
              </a:ext>
            </a:extLst>
          </p:cNvPr>
          <p:cNvSpPr txBox="1"/>
          <p:nvPr/>
        </p:nvSpPr>
        <p:spPr>
          <a:xfrm>
            <a:off x="471000" y="3503955"/>
            <a:ext cx="1638605" cy="228600"/>
          </a:xfrm>
          <a:prstGeom prst="rect">
            <a:avLst/>
          </a:prstGeom>
          <a:noFill/>
          <a:ln/>
          <a:effectLst/>
        </p:spPr>
        <p:txBody>
          <a:bodyPr wrap="square" lIns="0" tIns="0" rIns="0" bIns="0" rtlCol="0" anchor="ctr"/>
          <a:lstStyle/>
          <a:p>
            <a:pPr marL="0" indent="0" algn="l">
              <a:buNone/>
            </a:pPr>
            <a:r>
              <a:rPr lang="en-US" sz="1200" dirty="0">
                <a:solidFill>
                  <a:srgbClr val="232F3E"/>
                </a:solidFill>
                <a:ea typeface="Amazon Ember" panose="020B0603020204020204" pitchFamily="34" charset="0"/>
                <a:cs typeface="Amazon Ember" panose="020B0603020204020204" pitchFamily="34" charset="0"/>
              </a:rPr>
              <a:t>VOCデータ収集・活用</a:t>
            </a:r>
            <a:endParaRPr lang="en-US" sz="1200" dirty="0"/>
          </a:p>
        </p:txBody>
      </p:sp>
      <p:sp>
        <p:nvSpPr>
          <p:cNvPr id="20" name="Text 18">
            <a:extLst>
              <a:ext uri="{FF2B5EF4-FFF2-40B4-BE49-F238E27FC236}">
                <a16:creationId xmlns:a16="http://schemas.microsoft.com/office/drawing/2014/main" id="{BE469B81-E3BB-E9A4-C01D-E1820B9E6B09}"/>
              </a:ext>
            </a:extLst>
          </p:cNvPr>
          <p:cNvSpPr txBox="1"/>
          <p:nvPr/>
        </p:nvSpPr>
        <p:spPr>
          <a:xfrm>
            <a:off x="471000" y="3723411"/>
            <a:ext cx="2267712" cy="162763"/>
          </a:xfrm>
          <a:prstGeom prst="rect">
            <a:avLst/>
          </a:prstGeom>
          <a:noFill/>
          <a:ln/>
          <a:effectLst/>
        </p:spPr>
        <p:txBody>
          <a:bodyPr wrap="square" lIns="0" tIns="0" rIns="0" bIns="0" rtlCol="0" anchor="ctr"/>
          <a:lstStyle/>
          <a:p>
            <a:pPr marL="0" indent="0" algn="l">
              <a:buNone/>
            </a:pPr>
            <a:r>
              <a:rPr lang="en-US" sz="900" dirty="0">
                <a:solidFill>
                  <a:srgbClr val="4B5563"/>
                </a:solidFill>
                <a:ea typeface="Amazon Ember" panose="020B0603020204020204" pitchFamily="34" charset="0"/>
                <a:cs typeface="Amazon Ember" panose="020B0603020204020204" pitchFamily="34" charset="0"/>
              </a:rPr>
              <a:t>顧客の声を構造化し、継続的な改善に活用</a:t>
            </a:r>
            <a:endParaRPr lang="en-US" sz="900" dirty="0"/>
          </a:p>
        </p:txBody>
      </p:sp>
      <p:sp>
        <p:nvSpPr>
          <p:cNvPr id="21" name="Shape 19">
            <a:extLst>
              <a:ext uri="{FF2B5EF4-FFF2-40B4-BE49-F238E27FC236}">
                <a16:creationId xmlns:a16="http://schemas.microsoft.com/office/drawing/2014/main" id="{5EF24827-D8AA-2F05-C356-D7B47F31CEBE}"/>
              </a:ext>
            </a:extLst>
          </p:cNvPr>
          <p:cNvSpPr/>
          <p:nvPr/>
        </p:nvSpPr>
        <p:spPr>
          <a:xfrm>
            <a:off x="356700" y="4075455"/>
            <a:ext cx="5486400" cy="533095"/>
          </a:xfrm>
          <a:prstGeom prst="rect">
            <a:avLst/>
          </a:prstGeom>
          <a:solidFill>
            <a:srgbClr val="FFFFFF"/>
          </a:solidFill>
          <a:ln/>
          <a:effectLst/>
        </p:spPr>
        <p:txBody>
          <a:bodyPr/>
          <a:lstStyle/>
          <a:p>
            <a:endParaRPr lang="en-JP"/>
          </a:p>
        </p:txBody>
      </p:sp>
      <p:sp>
        <p:nvSpPr>
          <p:cNvPr id="22" name="Shape 20">
            <a:extLst>
              <a:ext uri="{FF2B5EF4-FFF2-40B4-BE49-F238E27FC236}">
                <a16:creationId xmlns:a16="http://schemas.microsoft.com/office/drawing/2014/main" id="{7C39716A-589D-CB91-7CFE-A627B2FEDEAA}"/>
              </a:ext>
            </a:extLst>
          </p:cNvPr>
          <p:cNvSpPr/>
          <p:nvPr/>
        </p:nvSpPr>
        <p:spPr>
          <a:xfrm>
            <a:off x="356700" y="4075455"/>
            <a:ext cx="38405" cy="533095"/>
          </a:xfrm>
          <a:prstGeom prst="rect">
            <a:avLst/>
          </a:prstGeom>
          <a:solidFill>
            <a:srgbClr val="FF9900"/>
          </a:solidFill>
          <a:ln/>
          <a:effectLst/>
        </p:spPr>
        <p:txBody>
          <a:bodyPr/>
          <a:lstStyle/>
          <a:p>
            <a:endParaRPr lang="en-JP"/>
          </a:p>
        </p:txBody>
      </p:sp>
      <p:sp>
        <p:nvSpPr>
          <p:cNvPr id="23" name="Text 21">
            <a:extLst>
              <a:ext uri="{FF2B5EF4-FFF2-40B4-BE49-F238E27FC236}">
                <a16:creationId xmlns:a16="http://schemas.microsoft.com/office/drawing/2014/main" id="{B6A93421-9FF1-3588-E35E-A40F53DAA962}"/>
              </a:ext>
            </a:extLst>
          </p:cNvPr>
          <p:cNvSpPr txBox="1"/>
          <p:nvPr/>
        </p:nvSpPr>
        <p:spPr>
          <a:xfrm>
            <a:off x="471000" y="4152265"/>
            <a:ext cx="1495958" cy="228600"/>
          </a:xfrm>
          <a:prstGeom prst="rect">
            <a:avLst/>
          </a:prstGeom>
          <a:noFill/>
          <a:ln/>
          <a:effectLst/>
        </p:spPr>
        <p:txBody>
          <a:bodyPr wrap="square" lIns="0" tIns="0" rIns="0" bIns="0" rtlCol="0" anchor="ctr"/>
          <a:lstStyle/>
          <a:p>
            <a:pPr marL="0" indent="0" algn="l">
              <a:buNone/>
            </a:pPr>
            <a:r>
              <a:rPr lang="en-US" sz="1200" dirty="0">
                <a:solidFill>
                  <a:srgbClr val="232F3E"/>
                </a:solidFill>
                <a:ea typeface="Amazon Ember" panose="020B0603020204020204" pitchFamily="34" charset="0"/>
                <a:cs typeface="Amazon Ember" panose="020B0603020204020204" pitchFamily="34" charset="0"/>
              </a:rPr>
              <a:t>過去履歴の統合活用</a:t>
            </a:r>
            <a:endParaRPr lang="en-US" sz="1200" dirty="0"/>
          </a:p>
        </p:txBody>
      </p:sp>
      <p:sp>
        <p:nvSpPr>
          <p:cNvPr id="24" name="Text 22">
            <a:extLst>
              <a:ext uri="{FF2B5EF4-FFF2-40B4-BE49-F238E27FC236}">
                <a16:creationId xmlns:a16="http://schemas.microsoft.com/office/drawing/2014/main" id="{16B8D644-30F8-3421-CF75-E5135B57B1C1}"/>
              </a:ext>
            </a:extLst>
          </p:cNvPr>
          <p:cNvSpPr txBox="1"/>
          <p:nvPr/>
        </p:nvSpPr>
        <p:spPr>
          <a:xfrm>
            <a:off x="471000" y="4370806"/>
            <a:ext cx="2724912" cy="162763"/>
          </a:xfrm>
          <a:prstGeom prst="rect">
            <a:avLst/>
          </a:prstGeom>
          <a:noFill/>
          <a:ln/>
          <a:effectLst/>
        </p:spPr>
        <p:txBody>
          <a:bodyPr wrap="square" lIns="0" tIns="0" rIns="0" bIns="0" rtlCol="0" anchor="ctr"/>
          <a:lstStyle/>
          <a:p>
            <a:pPr marL="0" indent="0" algn="l">
              <a:buNone/>
            </a:pPr>
            <a:r>
              <a:rPr lang="en-US" sz="900" dirty="0">
                <a:solidFill>
                  <a:srgbClr val="4B5563"/>
                </a:solidFill>
                <a:ea typeface="Amazon Ember" panose="020B0603020204020204" pitchFamily="34" charset="0"/>
                <a:cs typeface="Amazon Ember" panose="020B0603020204020204" pitchFamily="34" charset="0"/>
              </a:rPr>
              <a:t>問い合わせ履歴を一元管理し、対応の一貫性を確保</a:t>
            </a:r>
            <a:endParaRPr lang="en-US" sz="900" dirty="0"/>
          </a:p>
        </p:txBody>
      </p:sp>
      <p:pic>
        <p:nvPicPr>
          <p:cNvPr id="25" name="Image 1" descr="preencoded.png">
            <a:extLst>
              <a:ext uri="{FF2B5EF4-FFF2-40B4-BE49-F238E27FC236}">
                <a16:creationId xmlns:a16="http://schemas.microsoft.com/office/drawing/2014/main" id="{C593DDD9-8D3A-5901-861B-A0E65575F4CA}"/>
              </a:ext>
            </a:extLst>
          </p:cNvPr>
          <p:cNvPicPr>
            <a:picLocks noChangeAspect="1"/>
          </p:cNvPicPr>
          <p:nvPr/>
        </p:nvPicPr>
        <p:blipFill>
          <a:blip r:embed="rId3"/>
          <a:srcRect/>
          <a:stretch/>
        </p:blipFill>
        <p:spPr>
          <a:xfrm>
            <a:off x="6110105" y="1723618"/>
            <a:ext cx="171907" cy="171907"/>
          </a:xfrm>
          <a:prstGeom prst="rect">
            <a:avLst/>
          </a:prstGeom>
          <a:effectLst/>
        </p:spPr>
      </p:pic>
      <p:sp>
        <p:nvSpPr>
          <p:cNvPr id="26" name="Text 23">
            <a:extLst>
              <a:ext uri="{FF2B5EF4-FFF2-40B4-BE49-F238E27FC236}">
                <a16:creationId xmlns:a16="http://schemas.microsoft.com/office/drawing/2014/main" id="{CF5CCC18-8D91-A910-660C-10BAFAE99592}"/>
              </a:ext>
            </a:extLst>
          </p:cNvPr>
          <p:cNvSpPr txBox="1"/>
          <p:nvPr/>
        </p:nvSpPr>
        <p:spPr>
          <a:xfrm>
            <a:off x="6357907" y="1675155"/>
            <a:ext cx="758038" cy="267005"/>
          </a:xfrm>
          <a:prstGeom prst="rect">
            <a:avLst/>
          </a:prstGeom>
          <a:noFill/>
          <a:ln/>
          <a:effectLst/>
        </p:spPr>
        <p:txBody>
          <a:bodyPr wrap="square" lIns="0" tIns="0" rIns="0" bIns="0" rtlCol="0" anchor="ctr"/>
          <a:lstStyle/>
          <a:p>
            <a:pPr marL="0" indent="0" algn="l">
              <a:buNone/>
            </a:pPr>
            <a:r>
              <a:rPr lang="en-US" sz="1300" dirty="0">
                <a:solidFill>
                  <a:srgbClr val="232F3E"/>
                </a:solidFill>
                <a:ea typeface="Amazon Ember" panose="020B0603020204020204" pitchFamily="34" charset="0"/>
                <a:cs typeface="Amazon Ember" panose="020B0603020204020204" pitchFamily="34" charset="0"/>
              </a:rPr>
              <a:t>主要KPI</a:t>
            </a:r>
            <a:endParaRPr lang="en-US" sz="1300" dirty="0"/>
          </a:p>
        </p:txBody>
      </p:sp>
      <p:sp>
        <p:nvSpPr>
          <p:cNvPr id="27" name="Shape 24">
            <a:extLst>
              <a:ext uri="{FF2B5EF4-FFF2-40B4-BE49-F238E27FC236}">
                <a16:creationId xmlns:a16="http://schemas.microsoft.com/office/drawing/2014/main" id="{DE68B6B7-8A6E-6801-EE0C-0F9EF0096D99}"/>
              </a:ext>
            </a:extLst>
          </p:cNvPr>
          <p:cNvSpPr/>
          <p:nvPr/>
        </p:nvSpPr>
        <p:spPr>
          <a:xfrm>
            <a:off x="6110105" y="2018055"/>
            <a:ext cx="2819095" cy="580644"/>
          </a:xfrm>
          <a:prstGeom prst="rect">
            <a:avLst/>
          </a:prstGeom>
          <a:solidFill>
            <a:srgbClr val="EFF6FF"/>
          </a:solidFill>
          <a:ln w="12700">
            <a:solidFill>
              <a:srgbClr val="DBEAFE"/>
            </a:solidFill>
            <a:prstDash val="solid"/>
          </a:ln>
          <a:effectLst/>
        </p:spPr>
        <p:txBody>
          <a:bodyPr/>
          <a:lstStyle/>
          <a:p>
            <a:endParaRPr lang="en-JP"/>
          </a:p>
        </p:txBody>
      </p:sp>
      <p:sp>
        <p:nvSpPr>
          <p:cNvPr id="28" name="Text 25">
            <a:extLst>
              <a:ext uri="{FF2B5EF4-FFF2-40B4-BE49-F238E27FC236}">
                <a16:creationId xmlns:a16="http://schemas.microsoft.com/office/drawing/2014/main" id="{E2D6901F-3A13-09FD-BD3A-A3D820607910}"/>
              </a:ext>
            </a:extLst>
          </p:cNvPr>
          <p:cNvSpPr txBox="1"/>
          <p:nvPr/>
        </p:nvSpPr>
        <p:spPr>
          <a:xfrm>
            <a:off x="6196059" y="2104009"/>
            <a:ext cx="886054" cy="228600"/>
          </a:xfrm>
          <a:prstGeom prst="rect">
            <a:avLst/>
          </a:prstGeom>
          <a:noFill/>
          <a:ln/>
          <a:effectLst/>
        </p:spPr>
        <p:txBody>
          <a:bodyPr wrap="square" lIns="0" tIns="0" rIns="0" bIns="0" rtlCol="0" anchor="ctr"/>
          <a:lstStyle/>
          <a:p>
            <a:pPr marL="0" indent="0" algn="l">
              <a:buNone/>
            </a:pPr>
            <a:r>
              <a:rPr lang="en-US" sz="1200" dirty="0">
                <a:solidFill>
                  <a:srgbClr val="232F3E"/>
                </a:solidFill>
                <a:ea typeface="Amazon Ember" panose="020B0603020204020204" pitchFamily="34" charset="0"/>
                <a:cs typeface="Amazon Ember" panose="020B0603020204020204" pitchFamily="34" charset="0"/>
              </a:rPr>
              <a:t>初回解決率</a:t>
            </a:r>
            <a:endParaRPr lang="en-US" sz="1200" dirty="0"/>
          </a:p>
        </p:txBody>
      </p:sp>
      <p:pic>
        <p:nvPicPr>
          <p:cNvPr id="29" name="Image 2" descr="preencoded.png">
            <a:extLst>
              <a:ext uri="{FF2B5EF4-FFF2-40B4-BE49-F238E27FC236}">
                <a16:creationId xmlns:a16="http://schemas.microsoft.com/office/drawing/2014/main" id="{B33D0AA7-EAB7-686D-578A-DF4B6CFAC0CE}"/>
              </a:ext>
            </a:extLst>
          </p:cNvPr>
          <p:cNvPicPr>
            <a:picLocks noChangeAspect="1"/>
          </p:cNvPicPr>
          <p:nvPr/>
        </p:nvPicPr>
        <p:blipFill>
          <a:blip r:embed="rId4"/>
          <a:srcRect t="-100" b="-100"/>
          <a:stretch/>
        </p:blipFill>
        <p:spPr>
          <a:xfrm>
            <a:off x="6196059" y="2332609"/>
            <a:ext cx="114300" cy="152705"/>
          </a:xfrm>
          <a:prstGeom prst="rect">
            <a:avLst/>
          </a:prstGeom>
          <a:effectLst/>
        </p:spPr>
      </p:pic>
      <p:sp>
        <p:nvSpPr>
          <p:cNvPr id="30" name="Text 26">
            <a:extLst>
              <a:ext uri="{FF2B5EF4-FFF2-40B4-BE49-F238E27FC236}">
                <a16:creationId xmlns:a16="http://schemas.microsoft.com/office/drawing/2014/main" id="{05C60C25-7279-DD5A-28EA-641124ACEC45}"/>
              </a:ext>
            </a:extLst>
          </p:cNvPr>
          <p:cNvSpPr txBox="1"/>
          <p:nvPr/>
        </p:nvSpPr>
        <p:spPr>
          <a:xfrm>
            <a:off x="6347849" y="2351811"/>
            <a:ext cx="1353312" cy="162763"/>
          </a:xfrm>
          <a:prstGeom prst="rect">
            <a:avLst/>
          </a:prstGeom>
          <a:noFill/>
          <a:ln/>
          <a:effectLst/>
        </p:spPr>
        <p:txBody>
          <a:bodyPr wrap="square" lIns="0" tIns="0" rIns="0" bIns="0" rtlCol="0" anchor="ctr"/>
          <a:lstStyle/>
          <a:p>
            <a:pPr marL="0" indent="0" algn="l">
              <a:buNone/>
            </a:pPr>
            <a:r>
              <a:rPr lang="en-US" sz="900" dirty="0">
                <a:solidFill>
                  <a:srgbClr val="000000"/>
                </a:solidFill>
                <a:ea typeface="Amazon Ember" panose="020B0603020204020204" pitchFamily="34" charset="0"/>
                <a:cs typeface="Amazon Ember" panose="020B0603020204020204" pitchFamily="34" charset="0"/>
              </a:rPr>
              <a:t>問題を一度の接触で解決</a:t>
            </a:r>
            <a:endParaRPr lang="en-US" sz="900" dirty="0"/>
          </a:p>
        </p:txBody>
      </p:sp>
      <p:sp>
        <p:nvSpPr>
          <p:cNvPr id="31" name="Shape 27">
            <a:extLst>
              <a:ext uri="{FF2B5EF4-FFF2-40B4-BE49-F238E27FC236}">
                <a16:creationId xmlns:a16="http://schemas.microsoft.com/office/drawing/2014/main" id="{00D4B8C5-E99E-01BD-2E91-FD0795D4D0B2}"/>
              </a:ext>
            </a:extLst>
          </p:cNvPr>
          <p:cNvSpPr/>
          <p:nvPr/>
        </p:nvSpPr>
        <p:spPr>
          <a:xfrm>
            <a:off x="9006010" y="2018055"/>
            <a:ext cx="2819095" cy="580644"/>
          </a:xfrm>
          <a:prstGeom prst="rect">
            <a:avLst/>
          </a:prstGeom>
          <a:solidFill>
            <a:srgbClr val="EFF6FF"/>
          </a:solidFill>
          <a:ln w="12700">
            <a:solidFill>
              <a:srgbClr val="DBEAFE"/>
            </a:solidFill>
            <a:prstDash val="solid"/>
          </a:ln>
          <a:effectLst/>
        </p:spPr>
        <p:txBody>
          <a:bodyPr/>
          <a:lstStyle/>
          <a:p>
            <a:endParaRPr lang="en-JP"/>
          </a:p>
        </p:txBody>
      </p:sp>
      <p:sp>
        <p:nvSpPr>
          <p:cNvPr id="32" name="Text 28">
            <a:extLst>
              <a:ext uri="{FF2B5EF4-FFF2-40B4-BE49-F238E27FC236}">
                <a16:creationId xmlns:a16="http://schemas.microsoft.com/office/drawing/2014/main" id="{14FEB365-15A5-9036-1C05-96969131F24B}"/>
              </a:ext>
            </a:extLst>
          </p:cNvPr>
          <p:cNvSpPr txBox="1"/>
          <p:nvPr/>
        </p:nvSpPr>
        <p:spPr>
          <a:xfrm>
            <a:off x="9091049" y="2104009"/>
            <a:ext cx="1038758" cy="228600"/>
          </a:xfrm>
          <a:prstGeom prst="rect">
            <a:avLst/>
          </a:prstGeom>
          <a:noFill/>
          <a:ln/>
          <a:effectLst/>
        </p:spPr>
        <p:txBody>
          <a:bodyPr wrap="square" lIns="0" tIns="0" rIns="0" bIns="0" rtlCol="0" anchor="ctr"/>
          <a:lstStyle/>
          <a:p>
            <a:pPr marL="0" indent="0" algn="l">
              <a:buNone/>
            </a:pPr>
            <a:r>
              <a:rPr lang="en-US" sz="1200" dirty="0">
                <a:solidFill>
                  <a:srgbClr val="232F3E"/>
                </a:solidFill>
                <a:ea typeface="Amazon Ember" panose="020B0603020204020204" pitchFamily="34" charset="0"/>
                <a:cs typeface="Amazon Ember" panose="020B0603020204020204" pitchFamily="34" charset="0"/>
              </a:rPr>
              <a:t>平均解決時間</a:t>
            </a:r>
            <a:endParaRPr lang="en-US" sz="1200" dirty="0"/>
          </a:p>
        </p:txBody>
      </p:sp>
      <p:pic>
        <p:nvPicPr>
          <p:cNvPr id="33" name="Image 3" descr="preencoded.png">
            <a:extLst>
              <a:ext uri="{FF2B5EF4-FFF2-40B4-BE49-F238E27FC236}">
                <a16:creationId xmlns:a16="http://schemas.microsoft.com/office/drawing/2014/main" id="{D7776F63-7911-F1C2-D218-7549EB3F0A0C}"/>
              </a:ext>
            </a:extLst>
          </p:cNvPr>
          <p:cNvPicPr>
            <a:picLocks noChangeAspect="1"/>
          </p:cNvPicPr>
          <p:nvPr/>
        </p:nvPicPr>
        <p:blipFill>
          <a:blip r:embed="rId5"/>
          <a:srcRect t="-100" b="-100"/>
          <a:stretch/>
        </p:blipFill>
        <p:spPr>
          <a:xfrm>
            <a:off x="9091049" y="2332609"/>
            <a:ext cx="114300" cy="152705"/>
          </a:xfrm>
          <a:prstGeom prst="rect">
            <a:avLst/>
          </a:prstGeom>
          <a:effectLst/>
        </p:spPr>
      </p:pic>
      <p:sp>
        <p:nvSpPr>
          <p:cNvPr id="34" name="Text 29">
            <a:extLst>
              <a:ext uri="{FF2B5EF4-FFF2-40B4-BE49-F238E27FC236}">
                <a16:creationId xmlns:a16="http://schemas.microsoft.com/office/drawing/2014/main" id="{EBC3E2B3-7C5B-EC8B-474F-7A0732620527}"/>
              </a:ext>
            </a:extLst>
          </p:cNvPr>
          <p:cNvSpPr txBox="1"/>
          <p:nvPr/>
        </p:nvSpPr>
        <p:spPr>
          <a:xfrm>
            <a:off x="9243754" y="2351811"/>
            <a:ext cx="896112" cy="162763"/>
          </a:xfrm>
          <a:prstGeom prst="rect">
            <a:avLst/>
          </a:prstGeom>
          <a:noFill/>
          <a:ln/>
          <a:effectLst/>
        </p:spPr>
        <p:txBody>
          <a:bodyPr wrap="square" lIns="0" tIns="0" rIns="0" bIns="0" rtlCol="0" anchor="ctr"/>
          <a:lstStyle/>
          <a:p>
            <a:pPr marL="0" indent="0" algn="l">
              <a:buNone/>
            </a:pPr>
            <a:r>
              <a:rPr lang="en-US" sz="900" dirty="0">
                <a:solidFill>
                  <a:srgbClr val="000000"/>
                </a:solidFill>
                <a:ea typeface="Amazon Ember" panose="020B0603020204020204" pitchFamily="34" charset="0"/>
                <a:cs typeface="Amazon Ember" panose="020B0603020204020204" pitchFamily="34" charset="0"/>
              </a:rPr>
              <a:t>対応時間の短縮</a:t>
            </a:r>
            <a:endParaRPr lang="en-US" sz="900" dirty="0"/>
          </a:p>
        </p:txBody>
      </p:sp>
      <p:sp>
        <p:nvSpPr>
          <p:cNvPr id="35" name="Shape 30">
            <a:extLst>
              <a:ext uri="{FF2B5EF4-FFF2-40B4-BE49-F238E27FC236}">
                <a16:creationId xmlns:a16="http://schemas.microsoft.com/office/drawing/2014/main" id="{5F559F3C-7A77-1BD3-D119-0BA834AE8CEC}"/>
              </a:ext>
            </a:extLst>
          </p:cNvPr>
          <p:cNvSpPr/>
          <p:nvPr/>
        </p:nvSpPr>
        <p:spPr>
          <a:xfrm>
            <a:off x="6110105" y="2675509"/>
            <a:ext cx="2819095" cy="580644"/>
          </a:xfrm>
          <a:prstGeom prst="rect">
            <a:avLst/>
          </a:prstGeom>
          <a:solidFill>
            <a:srgbClr val="EFF6FF"/>
          </a:solidFill>
          <a:ln w="12700">
            <a:solidFill>
              <a:srgbClr val="DBEAFE"/>
            </a:solidFill>
            <a:prstDash val="solid"/>
          </a:ln>
          <a:effectLst/>
        </p:spPr>
        <p:txBody>
          <a:bodyPr/>
          <a:lstStyle/>
          <a:p>
            <a:endParaRPr lang="en-JP"/>
          </a:p>
        </p:txBody>
      </p:sp>
      <p:sp>
        <p:nvSpPr>
          <p:cNvPr id="36" name="Text 31">
            <a:extLst>
              <a:ext uri="{FF2B5EF4-FFF2-40B4-BE49-F238E27FC236}">
                <a16:creationId xmlns:a16="http://schemas.microsoft.com/office/drawing/2014/main" id="{0B3BF9EB-6E41-58A6-E0E2-EABDFE815DC2}"/>
              </a:ext>
            </a:extLst>
          </p:cNvPr>
          <p:cNvSpPr txBox="1"/>
          <p:nvPr/>
        </p:nvSpPr>
        <p:spPr>
          <a:xfrm>
            <a:off x="6196059" y="2761462"/>
            <a:ext cx="886054" cy="228600"/>
          </a:xfrm>
          <a:prstGeom prst="rect">
            <a:avLst/>
          </a:prstGeom>
          <a:noFill/>
          <a:ln/>
          <a:effectLst/>
        </p:spPr>
        <p:txBody>
          <a:bodyPr wrap="square" lIns="0" tIns="0" rIns="0" bIns="0" rtlCol="0" anchor="ctr"/>
          <a:lstStyle/>
          <a:p>
            <a:pPr marL="0" indent="0" algn="l">
              <a:buNone/>
            </a:pPr>
            <a:r>
              <a:rPr lang="en-US" sz="1200" dirty="0">
                <a:solidFill>
                  <a:srgbClr val="232F3E"/>
                </a:solidFill>
                <a:ea typeface="Amazon Ember" panose="020B0603020204020204" pitchFamily="34" charset="0"/>
                <a:cs typeface="Amazon Ember" panose="020B0603020204020204" pitchFamily="34" charset="0"/>
              </a:rPr>
              <a:t>顧客満足度</a:t>
            </a:r>
            <a:endParaRPr lang="en-US" sz="1200" dirty="0"/>
          </a:p>
        </p:txBody>
      </p:sp>
      <p:pic>
        <p:nvPicPr>
          <p:cNvPr id="37" name="Image 4" descr="preencoded.png">
            <a:extLst>
              <a:ext uri="{FF2B5EF4-FFF2-40B4-BE49-F238E27FC236}">
                <a16:creationId xmlns:a16="http://schemas.microsoft.com/office/drawing/2014/main" id="{FB11EA4F-9BC7-36FE-CD43-17759A65BB34}"/>
              </a:ext>
            </a:extLst>
          </p:cNvPr>
          <p:cNvPicPr>
            <a:picLocks noChangeAspect="1"/>
          </p:cNvPicPr>
          <p:nvPr/>
        </p:nvPicPr>
        <p:blipFill>
          <a:blip r:embed="rId4"/>
          <a:srcRect t="-100" b="-100"/>
          <a:stretch/>
        </p:blipFill>
        <p:spPr>
          <a:xfrm>
            <a:off x="6196059" y="2990062"/>
            <a:ext cx="114300" cy="152705"/>
          </a:xfrm>
          <a:prstGeom prst="rect">
            <a:avLst/>
          </a:prstGeom>
          <a:effectLst/>
        </p:spPr>
      </p:pic>
      <p:sp>
        <p:nvSpPr>
          <p:cNvPr id="38" name="Text 32">
            <a:extLst>
              <a:ext uri="{FF2B5EF4-FFF2-40B4-BE49-F238E27FC236}">
                <a16:creationId xmlns:a16="http://schemas.microsoft.com/office/drawing/2014/main" id="{9B3F9353-55DA-1A6D-6200-99FCE3B35460}"/>
              </a:ext>
            </a:extLst>
          </p:cNvPr>
          <p:cNvSpPr txBox="1"/>
          <p:nvPr/>
        </p:nvSpPr>
        <p:spPr>
          <a:xfrm>
            <a:off x="6347849" y="3009265"/>
            <a:ext cx="1239012" cy="162763"/>
          </a:xfrm>
          <a:prstGeom prst="rect">
            <a:avLst/>
          </a:prstGeom>
          <a:noFill/>
          <a:ln/>
          <a:effectLst/>
        </p:spPr>
        <p:txBody>
          <a:bodyPr wrap="square" lIns="0" tIns="0" rIns="0" bIns="0" rtlCol="0" anchor="ctr"/>
          <a:lstStyle/>
          <a:p>
            <a:pPr marL="0" indent="0" algn="l">
              <a:buNone/>
            </a:pPr>
            <a:r>
              <a:rPr lang="en-US" sz="900" dirty="0">
                <a:solidFill>
                  <a:srgbClr val="000000"/>
                </a:solidFill>
                <a:ea typeface="Amazon Ember" panose="020B0603020204020204" pitchFamily="34" charset="0"/>
                <a:cs typeface="Amazon Ember" panose="020B0603020204020204" pitchFamily="34" charset="0"/>
              </a:rPr>
              <a:t>サービス品質評価向上</a:t>
            </a:r>
            <a:endParaRPr lang="en-US" sz="900" dirty="0"/>
          </a:p>
        </p:txBody>
      </p:sp>
      <p:sp>
        <p:nvSpPr>
          <p:cNvPr id="39" name="Shape 33">
            <a:extLst>
              <a:ext uri="{FF2B5EF4-FFF2-40B4-BE49-F238E27FC236}">
                <a16:creationId xmlns:a16="http://schemas.microsoft.com/office/drawing/2014/main" id="{51FD0459-03CB-1565-A9C1-3A50F20FE372}"/>
              </a:ext>
            </a:extLst>
          </p:cNvPr>
          <p:cNvSpPr/>
          <p:nvPr/>
        </p:nvSpPr>
        <p:spPr>
          <a:xfrm>
            <a:off x="9006010" y="2675509"/>
            <a:ext cx="2819095" cy="580644"/>
          </a:xfrm>
          <a:prstGeom prst="rect">
            <a:avLst/>
          </a:prstGeom>
          <a:solidFill>
            <a:srgbClr val="EFF6FF"/>
          </a:solidFill>
          <a:ln w="12700">
            <a:solidFill>
              <a:srgbClr val="DBEAFE"/>
            </a:solidFill>
            <a:prstDash val="solid"/>
          </a:ln>
          <a:effectLst/>
        </p:spPr>
        <p:txBody>
          <a:bodyPr/>
          <a:lstStyle/>
          <a:p>
            <a:endParaRPr lang="en-JP"/>
          </a:p>
        </p:txBody>
      </p:sp>
      <p:sp>
        <p:nvSpPr>
          <p:cNvPr id="40" name="Text 34">
            <a:extLst>
              <a:ext uri="{FF2B5EF4-FFF2-40B4-BE49-F238E27FC236}">
                <a16:creationId xmlns:a16="http://schemas.microsoft.com/office/drawing/2014/main" id="{9A04D9B7-CA21-571A-6826-6CFD225C1BED}"/>
              </a:ext>
            </a:extLst>
          </p:cNvPr>
          <p:cNvSpPr txBox="1"/>
          <p:nvPr/>
        </p:nvSpPr>
        <p:spPr>
          <a:xfrm>
            <a:off x="9091049" y="2761462"/>
            <a:ext cx="1038758" cy="228600"/>
          </a:xfrm>
          <a:prstGeom prst="rect">
            <a:avLst/>
          </a:prstGeom>
          <a:noFill/>
          <a:ln/>
          <a:effectLst/>
        </p:spPr>
        <p:txBody>
          <a:bodyPr wrap="square" lIns="0" tIns="0" rIns="0" bIns="0" rtlCol="0" anchor="ctr"/>
          <a:lstStyle/>
          <a:p>
            <a:pPr marL="0" indent="0" algn="l">
              <a:buNone/>
            </a:pPr>
            <a:r>
              <a:rPr lang="en-US" sz="1200" dirty="0">
                <a:solidFill>
                  <a:srgbClr val="232F3E"/>
                </a:solidFill>
                <a:ea typeface="Amazon Ember" panose="020B0603020204020204" pitchFamily="34" charset="0"/>
                <a:cs typeface="Amazon Ember" panose="020B0603020204020204" pitchFamily="34" charset="0"/>
              </a:rPr>
              <a:t>アップセル率</a:t>
            </a:r>
            <a:endParaRPr lang="en-US" sz="1200" dirty="0"/>
          </a:p>
        </p:txBody>
      </p:sp>
      <p:pic>
        <p:nvPicPr>
          <p:cNvPr id="41" name="Image 5" descr="preencoded.png">
            <a:extLst>
              <a:ext uri="{FF2B5EF4-FFF2-40B4-BE49-F238E27FC236}">
                <a16:creationId xmlns:a16="http://schemas.microsoft.com/office/drawing/2014/main" id="{C20ACC34-29A0-5A21-D714-4816B6D3DC9A}"/>
              </a:ext>
            </a:extLst>
          </p:cNvPr>
          <p:cNvPicPr>
            <a:picLocks noChangeAspect="1"/>
          </p:cNvPicPr>
          <p:nvPr/>
        </p:nvPicPr>
        <p:blipFill>
          <a:blip r:embed="rId4"/>
          <a:srcRect t="-100" b="-100"/>
          <a:stretch/>
        </p:blipFill>
        <p:spPr>
          <a:xfrm>
            <a:off x="9091049" y="2990062"/>
            <a:ext cx="114300" cy="152705"/>
          </a:xfrm>
          <a:prstGeom prst="rect">
            <a:avLst/>
          </a:prstGeom>
          <a:effectLst/>
        </p:spPr>
      </p:pic>
      <p:sp>
        <p:nvSpPr>
          <p:cNvPr id="42" name="Text 35">
            <a:extLst>
              <a:ext uri="{FF2B5EF4-FFF2-40B4-BE49-F238E27FC236}">
                <a16:creationId xmlns:a16="http://schemas.microsoft.com/office/drawing/2014/main" id="{B837CDB4-801E-4EC6-13D1-767EF50D5B17}"/>
              </a:ext>
            </a:extLst>
          </p:cNvPr>
          <p:cNvSpPr txBox="1"/>
          <p:nvPr/>
        </p:nvSpPr>
        <p:spPr>
          <a:xfrm>
            <a:off x="9243754" y="3009265"/>
            <a:ext cx="1124712" cy="162763"/>
          </a:xfrm>
          <a:prstGeom prst="rect">
            <a:avLst/>
          </a:prstGeom>
          <a:noFill/>
          <a:ln/>
          <a:effectLst/>
        </p:spPr>
        <p:txBody>
          <a:bodyPr wrap="square" lIns="0" tIns="0" rIns="0" bIns="0" rtlCol="0" anchor="ctr"/>
          <a:lstStyle/>
          <a:p>
            <a:pPr marL="0" indent="0" algn="l">
              <a:buNone/>
            </a:pPr>
            <a:r>
              <a:rPr lang="en-US" sz="900" dirty="0">
                <a:solidFill>
                  <a:srgbClr val="000000"/>
                </a:solidFill>
                <a:ea typeface="Amazon Ember" panose="020B0603020204020204" pitchFamily="34" charset="0"/>
                <a:cs typeface="Amazon Ember" panose="020B0603020204020204" pitchFamily="34" charset="0"/>
              </a:rPr>
              <a:t>付加価値提案の増加</a:t>
            </a:r>
            <a:endParaRPr lang="en-US" sz="900" dirty="0"/>
          </a:p>
        </p:txBody>
      </p:sp>
      <p:pic>
        <p:nvPicPr>
          <p:cNvPr id="43" name="Image 6" descr="preencoded.png">
            <a:extLst>
              <a:ext uri="{FF2B5EF4-FFF2-40B4-BE49-F238E27FC236}">
                <a16:creationId xmlns:a16="http://schemas.microsoft.com/office/drawing/2014/main" id="{1E7CB716-BD59-1739-1829-074F34F4B280}"/>
              </a:ext>
            </a:extLst>
          </p:cNvPr>
          <p:cNvPicPr>
            <a:picLocks noChangeAspect="1"/>
          </p:cNvPicPr>
          <p:nvPr/>
        </p:nvPicPr>
        <p:blipFill>
          <a:blip r:embed="rId6"/>
          <a:srcRect t="-841" b="-841"/>
          <a:stretch/>
        </p:blipFill>
        <p:spPr>
          <a:xfrm>
            <a:off x="6110105" y="3418916"/>
            <a:ext cx="190195" cy="171907"/>
          </a:xfrm>
          <a:prstGeom prst="rect">
            <a:avLst/>
          </a:prstGeom>
          <a:effectLst/>
        </p:spPr>
      </p:pic>
      <p:sp>
        <p:nvSpPr>
          <p:cNvPr id="44" name="Text 36">
            <a:extLst>
              <a:ext uri="{FF2B5EF4-FFF2-40B4-BE49-F238E27FC236}">
                <a16:creationId xmlns:a16="http://schemas.microsoft.com/office/drawing/2014/main" id="{88D92A7E-E85F-0444-6E64-7EF06627409E}"/>
              </a:ext>
            </a:extLst>
          </p:cNvPr>
          <p:cNvSpPr txBox="1"/>
          <p:nvPr/>
        </p:nvSpPr>
        <p:spPr>
          <a:xfrm>
            <a:off x="6377110" y="3371367"/>
            <a:ext cx="1500530" cy="267005"/>
          </a:xfrm>
          <a:prstGeom prst="rect">
            <a:avLst/>
          </a:prstGeom>
          <a:noFill/>
          <a:ln/>
          <a:effectLst/>
        </p:spPr>
        <p:txBody>
          <a:bodyPr wrap="square" lIns="0" tIns="0" rIns="0" bIns="0" rtlCol="0" anchor="ctr"/>
          <a:lstStyle/>
          <a:p>
            <a:pPr marL="0" indent="0" algn="l">
              <a:buNone/>
            </a:pPr>
            <a:r>
              <a:rPr lang="en-US" sz="1300" dirty="0">
                <a:solidFill>
                  <a:srgbClr val="232F3E"/>
                </a:solidFill>
                <a:ea typeface="Amazon Ember" panose="020B0603020204020204" pitchFamily="34" charset="0"/>
                <a:cs typeface="Amazon Ember" panose="020B0603020204020204" pitchFamily="34" charset="0"/>
              </a:rPr>
              <a:t>最小限の技術構成</a:t>
            </a:r>
            <a:endParaRPr lang="en-US" sz="1300" dirty="0"/>
          </a:p>
        </p:txBody>
      </p:sp>
      <p:sp>
        <p:nvSpPr>
          <p:cNvPr id="45" name="Shape 37">
            <a:extLst>
              <a:ext uri="{FF2B5EF4-FFF2-40B4-BE49-F238E27FC236}">
                <a16:creationId xmlns:a16="http://schemas.microsoft.com/office/drawing/2014/main" id="{C3BD0896-E042-CB30-6840-6345E00CE716}"/>
              </a:ext>
            </a:extLst>
          </p:cNvPr>
          <p:cNvSpPr/>
          <p:nvPr/>
        </p:nvSpPr>
        <p:spPr>
          <a:xfrm>
            <a:off x="6110105" y="3714267"/>
            <a:ext cx="5715000" cy="990295"/>
          </a:xfrm>
          <a:prstGeom prst="rect">
            <a:avLst/>
          </a:prstGeom>
          <a:solidFill>
            <a:srgbClr val="F9FAFB"/>
          </a:solidFill>
          <a:ln/>
          <a:effectLst/>
        </p:spPr>
        <p:txBody>
          <a:bodyPr/>
          <a:lstStyle/>
          <a:p>
            <a:endParaRPr lang="en-JP"/>
          </a:p>
        </p:txBody>
      </p:sp>
      <p:pic>
        <p:nvPicPr>
          <p:cNvPr id="46" name="Image 7" descr="https://www.genspark.ai/image_placeholder.png">
            <a:extLst>
              <a:ext uri="{FF2B5EF4-FFF2-40B4-BE49-F238E27FC236}">
                <a16:creationId xmlns:a16="http://schemas.microsoft.com/office/drawing/2014/main" id="{D53E6D42-7A01-EAF7-731D-0FA301776965}"/>
              </a:ext>
            </a:extLst>
          </p:cNvPr>
          <p:cNvPicPr>
            <a:picLocks noChangeAspect="1"/>
          </p:cNvPicPr>
          <p:nvPr/>
        </p:nvPicPr>
        <p:blipFill>
          <a:blip r:embed="rId7"/>
          <a:srcRect/>
          <a:stretch/>
        </p:blipFill>
        <p:spPr>
          <a:xfrm>
            <a:off x="6224405" y="3828567"/>
            <a:ext cx="228600" cy="228600"/>
          </a:xfrm>
          <a:prstGeom prst="rect">
            <a:avLst/>
          </a:prstGeom>
          <a:effectLst/>
        </p:spPr>
      </p:pic>
      <p:sp>
        <p:nvSpPr>
          <p:cNvPr id="47" name="Text 38">
            <a:extLst>
              <a:ext uri="{FF2B5EF4-FFF2-40B4-BE49-F238E27FC236}">
                <a16:creationId xmlns:a16="http://schemas.microsoft.com/office/drawing/2014/main" id="{5676AA19-0564-34F2-F1A9-9490DFB27026}"/>
              </a:ext>
            </a:extLst>
          </p:cNvPr>
          <p:cNvSpPr txBox="1"/>
          <p:nvPr/>
        </p:nvSpPr>
        <p:spPr>
          <a:xfrm>
            <a:off x="6491410" y="3828567"/>
            <a:ext cx="1176833" cy="191110"/>
          </a:xfrm>
          <a:prstGeom prst="rect">
            <a:avLst/>
          </a:prstGeom>
          <a:noFill/>
          <a:ln/>
          <a:effectLst/>
        </p:spPr>
        <p:txBody>
          <a:bodyPr wrap="square" lIns="0" tIns="0" rIns="0" bIns="0" rtlCol="0" anchor="ctr"/>
          <a:lstStyle/>
          <a:p>
            <a:pPr marL="0" indent="0" algn="l">
              <a:buNone/>
            </a:pPr>
            <a:r>
              <a:rPr lang="en-US" sz="1000" dirty="0">
                <a:solidFill>
                  <a:srgbClr val="000000"/>
                </a:solidFill>
                <a:ea typeface="Amazon Ember" panose="020B0603020204020204" pitchFamily="34" charset="0"/>
                <a:cs typeface="Amazon Ember" panose="020B0603020204020204" pitchFamily="34" charset="0"/>
              </a:rPr>
              <a:t>Amazon Connect</a:t>
            </a:r>
            <a:endParaRPr lang="en-US" sz="1000" dirty="0"/>
          </a:p>
        </p:txBody>
      </p:sp>
      <p:sp>
        <p:nvSpPr>
          <p:cNvPr id="48" name="Text 39">
            <a:extLst>
              <a:ext uri="{FF2B5EF4-FFF2-40B4-BE49-F238E27FC236}">
                <a16:creationId xmlns:a16="http://schemas.microsoft.com/office/drawing/2014/main" id="{92695252-A02A-5D53-8CD9-6F0AF28F1109}"/>
              </a:ext>
            </a:extLst>
          </p:cNvPr>
          <p:cNvSpPr txBox="1"/>
          <p:nvPr/>
        </p:nvSpPr>
        <p:spPr>
          <a:xfrm>
            <a:off x="6491410" y="4009618"/>
            <a:ext cx="1581912" cy="162763"/>
          </a:xfrm>
          <a:prstGeom prst="rect">
            <a:avLst/>
          </a:prstGeom>
          <a:noFill/>
          <a:ln/>
          <a:effectLst/>
        </p:spPr>
        <p:txBody>
          <a:bodyPr wrap="square" lIns="0" tIns="0" rIns="0" bIns="0" rtlCol="0" anchor="ctr"/>
          <a:lstStyle/>
          <a:p>
            <a:pPr marL="0" indent="0" algn="l">
              <a:buNone/>
            </a:pPr>
            <a:r>
              <a:rPr lang="en-US" sz="900" dirty="0">
                <a:solidFill>
                  <a:srgbClr val="4B5563"/>
                </a:solidFill>
                <a:ea typeface="Amazon Ember" panose="020B0603020204020204" pitchFamily="34" charset="0"/>
                <a:cs typeface="Amazon Ember" panose="020B0603020204020204" pitchFamily="34" charset="0"/>
              </a:rPr>
              <a:t>クラウドコンタクトセンター</a:t>
            </a:r>
            <a:endParaRPr lang="en-US" sz="900" dirty="0"/>
          </a:p>
        </p:txBody>
      </p:sp>
      <p:pic>
        <p:nvPicPr>
          <p:cNvPr id="49" name="Image 8" descr="https://www.genspark.ai/image_placeholder.png">
            <a:extLst>
              <a:ext uri="{FF2B5EF4-FFF2-40B4-BE49-F238E27FC236}">
                <a16:creationId xmlns:a16="http://schemas.microsoft.com/office/drawing/2014/main" id="{7E7C0573-8B27-73DE-0AB4-094E91252F68}"/>
              </a:ext>
            </a:extLst>
          </p:cNvPr>
          <p:cNvPicPr>
            <a:picLocks noChangeAspect="1"/>
          </p:cNvPicPr>
          <p:nvPr/>
        </p:nvPicPr>
        <p:blipFill>
          <a:blip r:embed="rId7"/>
          <a:srcRect/>
          <a:stretch/>
        </p:blipFill>
        <p:spPr>
          <a:xfrm>
            <a:off x="9006010" y="3828567"/>
            <a:ext cx="228600" cy="228600"/>
          </a:xfrm>
          <a:prstGeom prst="rect">
            <a:avLst/>
          </a:prstGeom>
          <a:effectLst/>
        </p:spPr>
      </p:pic>
      <p:sp>
        <p:nvSpPr>
          <p:cNvPr id="50" name="Text 40">
            <a:extLst>
              <a:ext uri="{FF2B5EF4-FFF2-40B4-BE49-F238E27FC236}">
                <a16:creationId xmlns:a16="http://schemas.microsoft.com/office/drawing/2014/main" id="{5D1CB5D7-62DC-46C4-B7C1-08E19B70EB9C}"/>
              </a:ext>
            </a:extLst>
          </p:cNvPr>
          <p:cNvSpPr txBox="1"/>
          <p:nvPr/>
        </p:nvSpPr>
        <p:spPr>
          <a:xfrm>
            <a:off x="9272100" y="3828567"/>
            <a:ext cx="929030" cy="191110"/>
          </a:xfrm>
          <a:prstGeom prst="rect">
            <a:avLst/>
          </a:prstGeom>
          <a:noFill/>
          <a:ln/>
          <a:effectLst/>
        </p:spPr>
        <p:txBody>
          <a:bodyPr wrap="square" lIns="0" tIns="0" rIns="0" bIns="0" rtlCol="0" anchor="ctr"/>
          <a:lstStyle/>
          <a:p>
            <a:pPr marL="0" indent="0" algn="l">
              <a:buNone/>
            </a:pPr>
            <a:r>
              <a:rPr lang="en-US" sz="1000" dirty="0">
                <a:solidFill>
                  <a:srgbClr val="000000"/>
                </a:solidFill>
                <a:ea typeface="Amazon Ember" panose="020B0603020204020204" pitchFamily="34" charset="0"/>
                <a:cs typeface="Amazon Ember" panose="020B0603020204020204" pitchFamily="34" charset="0"/>
              </a:rPr>
              <a:t>Contact Lens</a:t>
            </a:r>
            <a:endParaRPr lang="en-US" sz="1000" dirty="0"/>
          </a:p>
        </p:txBody>
      </p:sp>
      <p:sp>
        <p:nvSpPr>
          <p:cNvPr id="51" name="Text 41">
            <a:extLst>
              <a:ext uri="{FF2B5EF4-FFF2-40B4-BE49-F238E27FC236}">
                <a16:creationId xmlns:a16="http://schemas.microsoft.com/office/drawing/2014/main" id="{EC8A8568-3902-99A2-F662-572FFAD9C6B0}"/>
              </a:ext>
            </a:extLst>
          </p:cNvPr>
          <p:cNvSpPr txBox="1"/>
          <p:nvPr/>
        </p:nvSpPr>
        <p:spPr>
          <a:xfrm>
            <a:off x="9272100" y="4009618"/>
            <a:ext cx="1124712" cy="162763"/>
          </a:xfrm>
          <a:prstGeom prst="rect">
            <a:avLst/>
          </a:prstGeom>
          <a:noFill/>
          <a:ln/>
          <a:effectLst/>
        </p:spPr>
        <p:txBody>
          <a:bodyPr wrap="square" lIns="0" tIns="0" rIns="0" bIns="0" rtlCol="0" anchor="ctr"/>
          <a:lstStyle/>
          <a:p>
            <a:pPr marL="0" indent="0" algn="l">
              <a:buNone/>
            </a:pPr>
            <a:r>
              <a:rPr lang="en-US" sz="900" dirty="0">
                <a:solidFill>
                  <a:srgbClr val="4B5563"/>
                </a:solidFill>
                <a:ea typeface="Amazon Ember" panose="020B0603020204020204" pitchFamily="34" charset="0"/>
                <a:cs typeface="Amazon Ember" panose="020B0603020204020204" pitchFamily="34" charset="0"/>
              </a:rPr>
              <a:t>会話分析・感情検出</a:t>
            </a:r>
            <a:endParaRPr lang="en-US" sz="900" dirty="0"/>
          </a:p>
        </p:txBody>
      </p:sp>
      <p:pic>
        <p:nvPicPr>
          <p:cNvPr id="52" name="Image 9" descr="https://www.genspark.ai/image_placeholder.png">
            <a:extLst>
              <a:ext uri="{FF2B5EF4-FFF2-40B4-BE49-F238E27FC236}">
                <a16:creationId xmlns:a16="http://schemas.microsoft.com/office/drawing/2014/main" id="{5987490B-2B73-6D90-F908-EC5A8748970F}"/>
              </a:ext>
            </a:extLst>
          </p:cNvPr>
          <p:cNvPicPr>
            <a:picLocks noChangeAspect="1"/>
          </p:cNvPicPr>
          <p:nvPr/>
        </p:nvPicPr>
        <p:blipFill>
          <a:blip r:embed="rId7"/>
          <a:srcRect/>
          <a:stretch/>
        </p:blipFill>
        <p:spPr>
          <a:xfrm>
            <a:off x="6224405" y="4247362"/>
            <a:ext cx="228600" cy="228600"/>
          </a:xfrm>
          <a:prstGeom prst="rect">
            <a:avLst/>
          </a:prstGeom>
          <a:effectLst/>
        </p:spPr>
      </p:pic>
      <p:sp>
        <p:nvSpPr>
          <p:cNvPr id="53" name="Text 42">
            <a:extLst>
              <a:ext uri="{FF2B5EF4-FFF2-40B4-BE49-F238E27FC236}">
                <a16:creationId xmlns:a16="http://schemas.microsoft.com/office/drawing/2014/main" id="{0A274D30-FDF2-E8F4-70F5-AE484DAF08C3}"/>
              </a:ext>
            </a:extLst>
          </p:cNvPr>
          <p:cNvSpPr txBox="1"/>
          <p:nvPr/>
        </p:nvSpPr>
        <p:spPr>
          <a:xfrm>
            <a:off x="6491410" y="4247362"/>
            <a:ext cx="805586" cy="191110"/>
          </a:xfrm>
          <a:prstGeom prst="rect">
            <a:avLst/>
          </a:prstGeom>
          <a:noFill/>
          <a:ln/>
          <a:effectLst/>
        </p:spPr>
        <p:txBody>
          <a:bodyPr wrap="square" lIns="0" tIns="0" rIns="0" bIns="0" rtlCol="0" anchor="ctr"/>
          <a:lstStyle/>
          <a:p>
            <a:pPr marL="0" indent="0" algn="l">
              <a:buNone/>
            </a:pPr>
            <a:r>
              <a:rPr lang="en-US" sz="1000" dirty="0">
                <a:solidFill>
                  <a:srgbClr val="000000"/>
                </a:solidFill>
                <a:ea typeface="Amazon Ember" panose="020B0603020204020204" pitchFamily="34" charset="0"/>
                <a:cs typeface="Amazon Ember" panose="020B0603020204020204" pitchFamily="34" charset="0"/>
              </a:rPr>
              <a:t>Amazon S3</a:t>
            </a:r>
            <a:endParaRPr lang="en-US" sz="1000" dirty="0"/>
          </a:p>
        </p:txBody>
      </p:sp>
      <p:sp>
        <p:nvSpPr>
          <p:cNvPr id="54" name="Text 43">
            <a:extLst>
              <a:ext uri="{FF2B5EF4-FFF2-40B4-BE49-F238E27FC236}">
                <a16:creationId xmlns:a16="http://schemas.microsoft.com/office/drawing/2014/main" id="{FEA8B49B-1966-5828-1E45-8964EE948827}"/>
              </a:ext>
            </a:extLst>
          </p:cNvPr>
          <p:cNvSpPr txBox="1"/>
          <p:nvPr/>
        </p:nvSpPr>
        <p:spPr>
          <a:xfrm>
            <a:off x="6491410" y="4428413"/>
            <a:ext cx="1353312" cy="162763"/>
          </a:xfrm>
          <a:prstGeom prst="rect">
            <a:avLst/>
          </a:prstGeom>
          <a:noFill/>
          <a:ln/>
          <a:effectLst/>
        </p:spPr>
        <p:txBody>
          <a:bodyPr wrap="square" lIns="0" tIns="0" rIns="0" bIns="0" rtlCol="0" anchor="ctr"/>
          <a:lstStyle/>
          <a:p>
            <a:pPr marL="0" indent="0" algn="l">
              <a:buNone/>
            </a:pPr>
            <a:r>
              <a:rPr lang="en-US" sz="900" dirty="0">
                <a:solidFill>
                  <a:srgbClr val="4B5563"/>
                </a:solidFill>
                <a:ea typeface="Amazon Ember" panose="020B0603020204020204" pitchFamily="34" charset="0"/>
                <a:cs typeface="Amazon Ember" panose="020B0603020204020204" pitchFamily="34" charset="0"/>
              </a:rPr>
              <a:t>通話録音・ファイル保存</a:t>
            </a:r>
            <a:endParaRPr lang="en-US" sz="900" dirty="0"/>
          </a:p>
        </p:txBody>
      </p:sp>
      <p:pic>
        <p:nvPicPr>
          <p:cNvPr id="55" name="Image 10" descr="https://www.genspark.ai/image_placeholder.png">
            <a:extLst>
              <a:ext uri="{FF2B5EF4-FFF2-40B4-BE49-F238E27FC236}">
                <a16:creationId xmlns:a16="http://schemas.microsoft.com/office/drawing/2014/main" id="{6A7ED4EC-8A85-12A0-D1C8-6777C8D65F71}"/>
              </a:ext>
            </a:extLst>
          </p:cNvPr>
          <p:cNvPicPr>
            <a:picLocks noChangeAspect="1"/>
          </p:cNvPicPr>
          <p:nvPr/>
        </p:nvPicPr>
        <p:blipFill>
          <a:blip r:embed="rId7"/>
          <a:srcRect/>
          <a:stretch/>
        </p:blipFill>
        <p:spPr>
          <a:xfrm>
            <a:off x="9006010" y="4247362"/>
            <a:ext cx="228600" cy="228600"/>
          </a:xfrm>
          <a:prstGeom prst="rect">
            <a:avLst/>
          </a:prstGeom>
          <a:effectLst/>
        </p:spPr>
      </p:pic>
      <p:sp>
        <p:nvSpPr>
          <p:cNvPr id="56" name="Text 44">
            <a:extLst>
              <a:ext uri="{FF2B5EF4-FFF2-40B4-BE49-F238E27FC236}">
                <a16:creationId xmlns:a16="http://schemas.microsoft.com/office/drawing/2014/main" id="{A062888F-0C3C-6B7F-02F0-28E3E95E8BC4}"/>
              </a:ext>
            </a:extLst>
          </p:cNvPr>
          <p:cNvSpPr txBox="1"/>
          <p:nvPr/>
        </p:nvSpPr>
        <p:spPr>
          <a:xfrm>
            <a:off x="9272100" y="4247362"/>
            <a:ext cx="939089" cy="191110"/>
          </a:xfrm>
          <a:prstGeom prst="rect">
            <a:avLst/>
          </a:prstGeom>
          <a:noFill/>
          <a:ln/>
          <a:effectLst/>
        </p:spPr>
        <p:txBody>
          <a:bodyPr wrap="square" lIns="0" tIns="0" rIns="0" bIns="0" rtlCol="0" anchor="ctr"/>
          <a:lstStyle/>
          <a:p>
            <a:pPr marL="0" indent="0" algn="l">
              <a:buNone/>
            </a:pPr>
            <a:r>
              <a:rPr lang="en-US" sz="1000" dirty="0">
                <a:solidFill>
                  <a:srgbClr val="000000"/>
                </a:solidFill>
                <a:ea typeface="Amazon Ember" panose="020B0603020204020204" pitchFamily="34" charset="0"/>
                <a:cs typeface="Amazon Ember" panose="020B0603020204020204" pitchFamily="34" charset="0"/>
              </a:rPr>
              <a:t>AWS Lambda</a:t>
            </a:r>
            <a:endParaRPr lang="en-US" sz="1000" dirty="0"/>
          </a:p>
        </p:txBody>
      </p:sp>
      <p:sp>
        <p:nvSpPr>
          <p:cNvPr id="57" name="Text 45">
            <a:extLst>
              <a:ext uri="{FF2B5EF4-FFF2-40B4-BE49-F238E27FC236}">
                <a16:creationId xmlns:a16="http://schemas.microsoft.com/office/drawing/2014/main" id="{405F44CF-4FF4-DC36-2FF5-12E5194B25C3}"/>
              </a:ext>
            </a:extLst>
          </p:cNvPr>
          <p:cNvSpPr txBox="1"/>
          <p:nvPr/>
        </p:nvSpPr>
        <p:spPr>
          <a:xfrm>
            <a:off x="9272100" y="4428413"/>
            <a:ext cx="1114654" cy="162763"/>
          </a:xfrm>
          <a:prstGeom prst="rect">
            <a:avLst/>
          </a:prstGeom>
          <a:noFill/>
          <a:ln/>
          <a:effectLst/>
        </p:spPr>
        <p:txBody>
          <a:bodyPr wrap="square" lIns="0" tIns="0" rIns="0" bIns="0" rtlCol="0" anchor="ctr"/>
          <a:lstStyle/>
          <a:p>
            <a:pPr marL="0" indent="0" algn="l">
              <a:buNone/>
            </a:pPr>
            <a:r>
              <a:rPr lang="en-US" sz="900" dirty="0">
                <a:solidFill>
                  <a:srgbClr val="4B5563"/>
                </a:solidFill>
                <a:ea typeface="Amazon Ember" panose="020B0603020204020204" pitchFamily="34" charset="0"/>
                <a:cs typeface="Amazon Ember" panose="020B0603020204020204" pitchFamily="34" charset="0"/>
              </a:rPr>
              <a:t>シンプルな連携処理</a:t>
            </a:r>
            <a:endParaRPr lang="en-US" sz="900" dirty="0"/>
          </a:p>
        </p:txBody>
      </p:sp>
      <p:sp>
        <p:nvSpPr>
          <p:cNvPr id="58" name="Shape 46">
            <a:extLst>
              <a:ext uri="{FF2B5EF4-FFF2-40B4-BE49-F238E27FC236}">
                <a16:creationId xmlns:a16="http://schemas.microsoft.com/office/drawing/2014/main" id="{8A9CFDC6-E8A9-58FE-E71D-B78947EF9961}"/>
              </a:ext>
            </a:extLst>
          </p:cNvPr>
          <p:cNvSpPr/>
          <p:nvPr/>
        </p:nvSpPr>
        <p:spPr>
          <a:xfrm>
            <a:off x="242400" y="4875555"/>
            <a:ext cx="11582705" cy="875995"/>
          </a:xfrm>
          <a:prstGeom prst="rect">
            <a:avLst/>
          </a:prstGeom>
          <a:solidFill>
            <a:srgbClr val="F3F4F6"/>
          </a:solidFill>
          <a:ln/>
          <a:effectLst/>
        </p:spPr>
        <p:txBody>
          <a:bodyPr/>
          <a:lstStyle/>
          <a:p>
            <a:endParaRPr lang="en-JP"/>
          </a:p>
        </p:txBody>
      </p:sp>
      <p:pic>
        <p:nvPicPr>
          <p:cNvPr id="59" name="Image 11" descr="preencoded.png">
            <a:extLst>
              <a:ext uri="{FF2B5EF4-FFF2-40B4-BE49-F238E27FC236}">
                <a16:creationId xmlns:a16="http://schemas.microsoft.com/office/drawing/2014/main" id="{A99B09BE-29EB-7C45-040B-C6C4158208CF}"/>
              </a:ext>
            </a:extLst>
          </p:cNvPr>
          <p:cNvPicPr>
            <a:picLocks noChangeAspect="1"/>
          </p:cNvPicPr>
          <p:nvPr/>
        </p:nvPicPr>
        <p:blipFill>
          <a:blip r:embed="rId8"/>
          <a:srcRect/>
          <a:stretch/>
        </p:blipFill>
        <p:spPr>
          <a:xfrm>
            <a:off x="356700" y="5028260"/>
            <a:ext cx="152705" cy="152705"/>
          </a:xfrm>
          <a:prstGeom prst="rect">
            <a:avLst/>
          </a:prstGeom>
          <a:effectLst/>
        </p:spPr>
      </p:pic>
      <p:sp>
        <p:nvSpPr>
          <p:cNvPr id="60" name="Text 47">
            <a:extLst>
              <a:ext uri="{FF2B5EF4-FFF2-40B4-BE49-F238E27FC236}">
                <a16:creationId xmlns:a16="http://schemas.microsoft.com/office/drawing/2014/main" id="{9017C4C8-9BED-871C-C409-5EBBF4CDF657}"/>
              </a:ext>
            </a:extLst>
          </p:cNvPr>
          <p:cNvSpPr txBox="1"/>
          <p:nvPr/>
        </p:nvSpPr>
        <p:spPr>
          <a:xfrm>
            <a:off x="585300" y="4989855"/>
            <a:ext cx="1933956" cy="228600"/>
          </a:xfrm>
          <a:prstGeom prst="rect">
            <a:avLst/>
          </a:prstGeom>
          <a:noFill/>
          <a:ln/>
          <a:effectLst/>
        </p:spPr>
        <p:txBody>
          <a:bodyPr wrap="square" lIns="0" tIns="0" rIns="0" bIns="0" rtlCol="0" anchor="ctr"/>
          <a:lstStyle/>
          <a:p>
            <a:pPr marL="0" indent="0" algn="l">
              <a:buNone/>
            </a:pPr>
            <a:r>
              <a:rPr lang="en-US" sz="1200" dirty="0" err="1">
                <a:solidFill>
                  <a:srgbClr val="232F3E"/>
                </a:solidFill>
                <a:ea typeface="Amazon Ember" panose="020B0603020204020204" pitchFamily="34" charset="0"/>
                <a:cs typeface="Amazon Ember" panose="020B0603020204020204" pitchFamily="34" charset="0"/>
              </a:rPr>
              <a:t>実装アプローチ</a:t>
            </a:r>
            <a:endParaRPr lang="en-US" sz="1200" dirty="0"/>
          </a:p>
        </p:txBody>
      </p:sp>
      <p:sp>
        <p:nvSpPr>
          <p:cNvPr id="61" name="Shape 48">
            <a:extLst>
              <a:ext uri="{FF2B5EF4-FFF2-40B4-BE49-F238E27FC236}">
                <a16:creationId xmlns:a16="http://schemas.microsoft.com/office/drawing/2014/main" id="{6FD03152-54AA-0E5D-22BB-722FA7EC04D7}"/>
              </a:ext>
            </a:extLst>
          </p:cNvPr>
          <p:cNvSpPr/>
          <p:nvPr/>
        </p:nvSpPr>
        <p:spPr>
          <a:xfrm>
            <a:off x="4138659" y="5295265"/>
            <a:ext cx="9144" cy="342900"/>
          </a:xfrm>
          <a:prstGeom prst="rect">
            <a:avLst/>
          </a:prstGeom>
          <a:solidFill>
            <a:srgbClr val="D1D5DB"/>
          </a:solidFill>
          <a:ln/>
          <a:effectLst/>
        </p:spPr>
        <p:txBody>
          <a:bodyPr/>
          <a:lstStyle/>
          <a:p>
            <a:endParaRPr lang="en-JP"/>
          </a:p>
        </p:txBody>
      </p:sp>
      <p:sp>
        <p:nvSpPr>
          <p:cNvPr id="62" name="Text 49">
            <a:extLst>
              <a:ext uri="{FF2B5EF4-FFF2-40B4-BE49-F238E27FC236}">
                <a16:creationId xmlns:a16="http://schemas.microsoft.com/office/drawing/2014/main" id="{E53D3864-41A8-D1B4-C332-FA604A6D689A}"/>
              </a:ext>
            </a:extLst>
          </p:cNvPr>
          <p:cNvSpPr txBox="1"/>
          <p:nvPr/>
        </p:nvSpPr>
        <p:spPr>
          <a:xfrm>
            <a:off x="433510" y="5295265"/>
            <a:ext cx="1719986" cy="191110"/>
          </a:xfrm>
          <a:prstGeom prst="rect">
            <a:avLst/>
          </a:prstGeom>
          <a:noFill/>
          <a:ln/>
          <a:effectLst/>
        </p:spPr>
        <p:txBody>
          <a:bodyPr wrap="square" lIns="0" tIns="0" rIns="0" bIns="0" rtlCol="0" anchor="ctr"/>
          <a:lstStyle/>
          <a:p>
            <a:pPr marL="0" indent="0" algn="l">
              <a:buNone/>
            </a:pPr>
            <a:r>
              <a:rPr lang="en-US" sz="1000" dirty="0">
                <a:solidFill>
                  <a:srgbClr val="000000"/>
                </a:solidFill>
                <a:ea typeface="Amazon Ember" panose="020B0603020204020204" pitchFamily="34" charset="0"/>
                <a:cs typeface="Amazon Ember" panose="020B0603020204020204" pitchFamily="34" charset="0"/>
              </a:rPr>
              <a:t>1. </a:t>
            </a:r>
            <a:r>
              <a:rPr lang="en-US" sz="1000" dirty="0" err="1">
                <a:solidFill>
                  <a:srgbClr val="000000"/>
                </a:solidFill>
                <a:ea typeface="Amazon Ember" panose="020B0603020204020204" pitchFamily="34" charset="0"/>
                <a:cs typeface="Amazon Ember" panose="020B0603020204020204" pitchFamily="34" charset="0"/>
              </a:rPr>
              <a:t>基本接続・録音</a:t>
            </a:r>
            <a:endParaRPr lang="en-US" sz="1000" dirty="0"/>
          </a:p>
        </p:txBody>
      </p:sp>
      <p:sp>
        <p:nvSpPr>
          <p:cNvPr id="63" name="Text 50">
            <a:extLst>
              <a:ext uri="{FF2B5EF4-FFF2-40B4-BE49-F238E27FC236}">
                <a16:creationId xmlns:a16="http://schemas.microsoft.com/office/drawing/2014/main" id="{EFA1901C-9461-19E6-9109-99DE6ED5AD43}"/>
              </a:ext>
            </a:extLst>
          </p:cNvPr>
          <p:cNvSpPr txBox="1"/>
          <p:nvPr/>
        </p:nvSpPr>
        <p:spPr>
          <a:xfrm>
            <a:off x="433510" y="5476316"/>
            <a:ext cx="1791310" cy="162763"/>
          </a:xfrm>
          <a:prstGeom prst="rect">
            <a:avLst/>
          </a:prstGeom>
          <a:noFill/>
          <a:ln/>
          <a:effectLst/>
        </p:spPr>
        <p:txBody>
          <a:bodyPr wrap="square" lIns="0" tIns="0" rIns="0" bIns="0" rtlCol="0" anchor="ctr"/>
          <a:lstStyle/>
          <a:p>
            <a:pPr marL="0" indent="0" algn="l">
              <a:buNone/>
            </a:pPr>
            <a:r>
              <a:rPr lang="en-US" sz="900" dirty="0">
                <a:solidFill>
                  <a:srgbClr val="4B5563"/>
                </a:solidFill>
                <a:ea typeface="Amazon Ember" panose="020B0603020204020204" pitchFamily="34" charset="0"/>
                <a:cs typeface="Amazon Ember" panose="020B0603020204020204" pitchFamily="34" charset="0"/>
              </a:rPr>
              <a:t>Connect基本設定と通話録音実装</a:t>
            </a:r>
            <a:endParaRPr lang="en-US" sz="900" dirty="0"/>
          </a:p>
        </p:txBody>
      </p:sp>
      <p:sp>
        <p:nvSpPr>
          <p:cNvPr id="64" name="Shape 51">
            <a:extLst>
              <a:ext uri="{FF2B5EF4-FFF2-40B4-BE49-F238E27FC236}">
                <a16:creationId xmlns:a16="http://schemas.microsoft.com/office/drawing/2014/main" id="{FF641EB1-7620-0645-51CC-06A44E842101}"/>
              </a:ext>
            </a:extLst>
          </p:cNvPr>
          <p:cNvSpPr/>
          <p:nvPr/>
        </p:nvSpPr>
        <p:spPr>
          <a:xfrm>
            <a:off x="7923360" y="5295265"/>
            <a:ext cx="9144" cy="342900"/>
          </a:xfrm>
          <a:prstGeom prst="rect">
            <a:avLst/>
          </a:prstGeom>
          <a:solidFill>
            <a:srgbClr val="D1D5DB"/>
          </a:solidFill>
          <a:ln/>
          <a:effectLst/>
        </p:spPr>
        <p:txBody>
          <a:bodyPr/>
          <a:lstStyle/>
          <a:p>
            <a:endParaRPr lang="en-JP"/>
          </a:p>
        </p:txBody>
      </p:sp>
      <p:sp>
        <p:nvSpPr>
          <p:cNvPr id="65" name="Text 52">
            <a:extLst>
              <a:ext uri="{FF2B5EF4-FFF2-40B4-BE49-F238E27FC236}">
                <a16:creationId xmlns:a16="http://schemas.microsoft.com/office/drawing/2014/main" id="{262073D4-C353-F8B1-D430-F9E3C57FC938}"/>
              </a:ext>
            </a:extLst>
          </p:cNvPr>
          <p:cNvSpPr txBox="1"/>
          <p:nvPr/>
        </p:nvSpPr>
        <p:spPr>
          <a:xfrm>
            <a:off x="4218211" y="5295265"/>
            <a:ext cx="1586484" cy="191110"/>
          </a:xfrm>
          <a:prstGeom prst="rect">
            <a:avLst/>
          </a:prstGeom>
          <a:noFill/>
          <a:ln/>
          <a:effectLst/>
        </p:spPr>
        <p:txBody>
          <a:bodyPr wrap="square" lIns="0" tIns="0" rIns="0" bIns="0" rtlCol="0" anchor="ctr"/>
          <a:lstStyle/>
          <a:p>
            <a:pPr marL="0" indent="0" algn="l">
              <a:buNone/>
            </a:pPr>
            <a:r>
              <a:rPr lang="en-US" sz="1000" dirty="0">
                <a:solidFill>
                  <a:srgbClr val="000000"/>
                </a:solidFill>
                <a:ea typeface="Amazon Ember" panose="020B0603020204020204" pitchFamily="34" charset="0"/>
                <a:cs typeface="Amazon Ember" panose="020B0603020204020204" pitchFamily="34" charset="0"/>
              </a:rPr>
              <a:t>2. </a:t>
            </a:r>
            <a:r>
              <a:rPr lang="en-US" sz="1000" dirty="0" err="1">
                <a:solidFill>
                  <a:srgbClr val="000000"/>
                </a:solidFill>
                <a:ea typeface="Amazon Ember" panose="020B0603020204020204" pitchFamily="34" charset="0"/>
                <a:cs typeface="Amazon Ember" panose="020B0603020204020204" pitchFamily="34" charset="0"/>
              </a:rPr>
              <a:t>分析機能追加</a:t>
            </a:r>
            <a:endParaRPr lang="en-US" sz="1000" dirty="0"/>
          </a:p>
        </p:txBody>
      </p:sp>
      <p:sp>
        <p:nvSpPr>
          <p:cNvPr id="66" name="Text 53">
            <a:extLst>
              <a:ext uri="{FF2B5EF4-FFF2-40B4-BE49-F238E27FC236}">
                <a16:creationId xmlns:a16="http://schemas.microsoft.com/office/drawing/2014/main" id="{B81E0242-21D5-C623-9E87-9E8617E9121C}"/>
              </a:ext>
            </a:extLst>
          </p:cNvPr>
          <p:cNvSpPr txBox="1"/>
          <p:nvPr/>
        </p:nvSpPr>
        <p:spPr>
          <a:xfrm>
            <a:off x="4218211" y="5476316"/>
            <a:ext cx="1696212" cy="162763"/>
          </a:xfrm>
          <a:prstGeom prst="rect">
            <a:avLst/>
          </a:prstGeom>
          <a:noFill/>
          <a:ln/>
          <a:effectLst/>
        </p:spPr>
        <p:txBody>
          <a:bodyPr wrap="square" lIns="0" tIns="0" rIns="0" bIns="0" rtlCol="0" anchor="ctr"/>
          <a:lstStyle/>
          <a:p>
            <a:pPr marL="0" indent="0" algn="l">
              <a:buNone/>
            </a:pPr>
            <a:r>
              <a:rPr lang="en-US" sz="900" dirty="0">
                <a:solidFill>
                  <a:srgbClr val="4B5563"/>
                </a:solidFill>
                <a:ea typeface="Amazon Ember" panose="020B0603020204020204" pitchFamily="34" charset="0"/>
                <a:cs typeface="Amazon Ember" panose="020B0603020204020204" pitchFamily="34" charset="0"/>
              </a:rPr>
              <a:t>Contact Lens有効化と分析実装</a:t>
            </a:r>
            <a:endParaRPr lang="en-US" sz="900" dirty="0"/>
          </a:p>
        </p:txBody>
      </p:sp>
      <p:sp>
        <p:nvSpPr>
          <p:cNvPr id="67" name="Text 54">
            <a:extLst>
              <a:ext uri="{FF2B5EF4-FFF2-40B4-BE49-F238E27FC236}">
                <a16:creationId xmlns:a16="http://schemas.microsoft.com/office/drawing/2014/main" id="{BEF3B03D-AA05-7591-A6B2-41F2C873E2D6}"/>
              </a:ext>
            </a:extLst>
          </p:cNvPr>
          <p:cNvSpPr txBox="1"/>
          <p:nvPr/>
        </p:nvSpPr>
        <p:spPr>
          <a:xfrm>
            <a:off x="8001999" y="5295265"/>
            <a:ext cx="1538935" cy="191110"/>
          </a:xfrm>
          <a:prstGeom prst="rect">
            <a:avLst/>
          </a:prstGeom>
          <a:noFill/>
          <a:ln/>
          <a:effectLst/>
        </p:spPr>
        <p:txBody>
          <a:bodyPr wrap="square" lIns="0" tIns="0" rIns="0" bIns="0" rtlCol="0" anchor="ctr"/>
          <a:lstStyle/>
          <a:p>
            <a:pPr marL="0" indent="0" algn="l">
              <a:buNone/>
            </a:pPr>
            <a:r>
              <a:rPr lang="en-US" sz="1000" dirty="0">
                <a:solidFill>
                  <a:srgbClr val="000000"/>
                </a:solidFill>
                <a:ea typeface="Amazon Ember" panose="020B0603020204020204" pitchFamily="34" charset="0"/>
                <a:cs typeface="Amazon Ember" panose="020B0603020204020204" pitchFamily="34" charset="0"/>
              </a:rPr>
              <a:t>3. </a:t>
            </a:r>
            <a:r>
              <a:rPr lang="en-US" sz="1000" dirty="0" err="1">
                <a:solidFill>
                  <a:srgbClr val="000000"/>
                </a:solidFill>
                <a:ea typeface="Amazon Ember" panose="020B0603020204020204" pitchFamily="34" charset="0"/>
                <a:cs typeface="Amazon Ember" panose="020B0603020204020204" pitchFamily="34" charset="0"/>
              </a:rPr>
              <a:t>主要KPI測定開始</a:t>
            </a:r>
            <a:endParaRPr lang="en-US" sz="1000" dirty="0"/>
          </a:p>
        </p:txBody>
      </p:sp>
      <p:sp>
        <p:nvSpPr>
          <p:cNvPr id="68" name="Text 55">
            <a:extLst>
              <a:ext uri="{FF2B5EF4-FFF2-40B4-BE49-F238E27FC236}">
                <a16:creationId xmlns:a16="http://schemas.microsoft.com/office/drawing/2014/main" id="{94EC6780-1ECD-AD71-A3FF-87F671C391EE}"/>
              </a:ext>
            </a:extLst>
          </p:cNvPr>
          <p:cNvSpPr txBox="1"/>
          <p:nvPr/>
        </p:nvSpPr>
        <p:spPr>
          <a:xfrm>
            <a:off x="8001999" y="5476316"/>
            <a:ext cx="1800454" cy="162763"/>
          </a:xfrm>
          <a:prstGeom prst="rect">
            <a:avLst/>
          </a:prstGeom>
          <a:noFill/>
          <a:ln/>
          <a:effectLst/>
        </p:spPr>
        <p:txBody>
          <a:bodyPr wrap="square" lIns="0" tIns="0" rIns="0" bIns="0" rtlCol="0" anchor="ctr"/>
          <a:lstStyle/>
          <a:p>
            <a:pPr marL="0" indent="0" algn="l">
              <a:buNone/>
            </a:pPr>
            <a:r>
              <a:rPr lang="en-US" sz="900" dirty="0">
                <a:solidFill>
                  <a:srgbClr val="4B5563"/>
                </a:solidFill>
                <a:ea typeface="Amazon Ember" panose="020B0603020204020204" pitchFamily="34" charset="0"/>
                <a:cs typeface="Amazon Ember" panose="020B0603020204020204" pitchFamily="34" charset="0"/>
              </a:rPr>
              <a:t>測定基盤確立と改善サイクル開始</a:t>
            </a:r>
            <a:endParaRPr lang="en-US" sz="900" dirty="0"/>
          </a:p>
        </p:txBody>
      </p:sp>
    </p:spTree>
    <p:extLst>
      <p:ext uri="{BB962C8B-B14F-4D97-AF65-F5344CB8AC3E}">
        <p14:creationId xmlns:p14="http://schemas.microsoft.com/office/powerpoint/2010/main" val="2474409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128030D-EE41-BCFA-01B4-A291C00B6869}"/>
              </a:ext>
            </a:extLst>
          </p:cNvPr>
          <p:cNvSpPr>
            <a:spLocks noGrp="1"/>
          </p:cNvSpPr>
          <p:nvPr>
            <p:ph type="sldNum" sz="quarter" idx="12"/>
          </p:nvPr>
        </p:nvSpPr>
        <p:spPr>
          <a:prstGeom prst="rect">
            <a:avLst/>
          </a:prstGeom>
          <a:effectLst/>
        </p:spPr>
        <p:txBody>
          <a:bodyPr/>
          <a:lstStyle/>
          <a:p>
            <a:fld id="{EB4B8DE2-A4E8-46E4-8BBF-D75455EFF32C}" type="slidenum">
              <a:rPr lang="en-US" smtClean="0">
                <a:latin typeface="+mn-lt"/>
              </a:rPr>
              <a:pPr/>
              <a:t>12</a:t>
            </a:fld>
            <a:endParaRPr lang="en-US" dirty="0">
              <a:latin typeface="+mn-lt"/>
            </a:endParaRPr>
          </a:p>
        </p:txBody>
      </p:sp>
      <p:sp>
        <p:nvSpPr>
          <p:cNvPr id="4" name="Title 1">
            <a:extLst>
              <a:ext uri="{FF2B5EF4-FFF2-40B4-BE49-F238E27FC236}">
                <a16:creationId xmlns:a16="http://schemas.microsoft.com/office/drawing/2014/main" id="{1F366A16-18B7-B137-D16D-9056EE7D10BA}"/>
              </a:ext>
            </a:extLst>
          </p:cNvPr>
          <p:cNvSpPr>
            <a:spLocks noGrp="1"/>
          </p:cNvSpPr>
          <p:nvPr>
            <p:ph type="title"/>
          </p:nvPr>
        </p:nvSpPr>
        <p:spPr>
          <a:xfrm>
            <a:off x="0" y="0"/>
            <a:ext cx="10972800" cy="590931"/>
          </a:xfrm>
          <a:prstGeom prst="rect">
            <a:avLst/>
          </a:prstGeom>
          <a:effectLst/>
        </p:spPr>
        <p:txBody>
          <a:bodyPr>
            <a:normAutofit fontScale="90000"/>
          </a:bodyPr>
          <a:lstStyle/>
          <a:p>
            <a:r>
              <a:rPr lang="ja-JP" altLang="en-US"/>
              <a:t>ステップ</a:t>
            </a:r>
            <a:r>
              <a:rPr lang="en-US" altLang="ja-JP" dirty="0"/>
              <a:t> 2: </a:t>
            </a:r>
            <a:r>
              <a:rPr lang="ja-JP" altLang="en-US"/>
              <a:t>人事労務領域におけるデータ・ナレッジ管理</a:t>
            </a:r>
            <a:endParaRPr lang="en-JP" dirty="0"/>
          </a:p>
        </p:txBody>
      </p:sp>
      <p:sp>
        <p:nvSpPr>
          <p:cNvPr id="5" name="Text 4">
            <a:extLst>
              <a:ext uri="{FF2B5EF4-FFF2-40B4-BE49-F238E27FC236}">
                <a16:creationId xmlns:a16="http://schemas.microsoft.com/office/drawing/2014/main" id="{F77C31C5-C399-B869-9AB1-5DC713CAE945}"/>
              </a:ext>
            </a:extLst>
          </p:cNvPr>
          <p:cNvSpPr txBox="1"/>
          <p:nvPr/>
        </p:nvSpPr>
        <p:spPr>
          <a:xfrm>
            <a:off x="226466" y="1036904"/>
            <a:ext cx="11759184" cy="381305"/>
          </a:xfrm>
          <a:prstGeom prst="rect">
            <a:avLst/>
          </a:prstGeom>
          <a:noFill/>
          <a:ln/>
          <a:effectLst/>
        </p:spPr>
        <p:txBody>
          <a:bodyPr wrap="square" lIns="0" tIns="0" rIns="0" bIns="0" rtlCol="0" anchor="ctr"/>
          <a:lstStyle/>
          <a:p>
            <a:pPr marL="0" indent="0" algn="l">
              <a:buNone/>
            </a:pPr>
            <a:r>
              <a:rPr lang="en-US" sz="1000" dirty="0" err="1">
                <a:solidFill>
                  <a:srgbClr val="374151"/>
                </a:solidFill>
                <a:ea typeface="Amazon Ember" panose="020B0603020204020204" pitchFamily="34" charset="0"/>
                <a:cs typeface="Amazon Ember" panose="020B0603020204020204" pitchFamily="34" charset="0"/>
              </a:rPr>
              <a:t>ステップ</a:t>
            </a:r>
            <a:r>
              <a:rPr lang="en-US" sz="1000" dirty="0">
                <a:solidFill>
                  <a:srgbClr val="374151"/>
                </a:solidFill>
                <a:ea typeface="Amazon Ember" panose="020B0603020204020204" pitchFamily="34" charset="0"/>
                <a:cs typeface="Amazon Ember" panose="020B0603020204020204" pitchFamily="34" charset="0"/>
              </a:rPr>
              <a:t> 1で収集したVOCデータを活用し、課題分類・ナレッジ体系化を行い、問題解決プロセスを最適化。Q in </a:t>
            </a:r>
            <a:r>
              <a:rPr lang="en-US" sz="1000" dirty="0" err="1">
                <a:solidFill>
                  <a:srgbClr val="374151"/>
                </a:solidFill>
                <a:ea typeface="Amazon Ember" panose="020B0603020204020204" pitchFamily="34" charset="0"/>
                <a:cs typeface="Amazon Ember" panose="020B0603020204020204" pitchFamily="34" charset="0"/>
              </a:rPr>
              <a:t>ConnectやAmazon</a:t>
            </a:r>
            <a:r>
              <a:rPr lang="en-US" sz="1000" dirty="0">
                <a:solidFill>
                  <a:srgbClr val="374151"/>
                </a:solidFill>
                <a:ea typeface="Amazon Ember" panose="020B0603020204020204" pitchFamily="34" charset="0"/>
                <a:cs typeface="Amazon Ember" panose="020B0603020204020204" pitchFamily="34" charset="0"/>
              </a:rPr>
              <a:t> Bedrock Knowledge BasesのAdvanced RAG機能により、高精度なナレッジ検索と活用を実現します。</a:t>
            </a:r>
            <a:endParaRPr lang="en-US" sz="1000" dirty="0"/>
          </a:p>
        </p:txBody>
      </p:sp>
      <p:sp>
        <p:nvSpPr>
          <p:cNvPr id="6" name="Shape 5">
            <a:extLst>
              <a:ext uri="{FF2B5EF4-FFF2-40B4-BE49-F238E27FC236}">
                <a16:creationId xmlns:a16="http://schemas.microsoft.com/office/drawing/2014/main" id="{9EA6A651-AD47-9773-9C47-C93D4F0A58F0}"/>
              </a:ext>
            </a:extLst>
          </p:cNvPr>
          <p:cNvSpPr/>
          <p:nvPr/>
        </p:nvSpPr>
        <p:spPr>
          <a:xfrm>
            <a:off x="226466" y="1655953"/>
            <a:ext cx="3524098" cy="2133295"/>
          </a:xfrm>
          <a:prstGeom prst="rect">
            <a:avLst/>
          </a:prstGeom>
          <a:solidFill>
            <a:srgbClr val="F9FAFB"/>
          </a:solidFill>
          <a:ln/>
          <a:effectLst/>
        </p:spPr>
        <p:txBody>
          <a:bodyPr/>
          <a:lstStyle/>
          <a:p>
            <a:endParaRPr lang="en-JP"/>
          </a:p>
        </p:txBody>
      </p:sp>
      <p:sp>
        <p:nvSpPr>
          <p:cNvPr id="7" name="Shape 6">
            <a:extLst>
              <a:ext uri="{FF2B5EF4-FFF2-40B4-BE49-F238E27FC236}">
                <a16:creationId xmlns:a16="http://schemas.microsoft.com/office/drawing/2014/main" id="{E46BD300-F57F-60EE-F527-2F6C32FFAF09}"/>
              </a:ext>
            </a:extLst>
          </p:cNvPr>
          <p:cNvSpPr/>
          <p:nvPr/>
        </p:nvSpPr>
        <p:spPr>
          <a:xfrm>
            <a:off x="340766" y="1770253"/>
            <a:ext cx="295351" cy="381305"/>
          </a:xfrm>
          <a:prstGeom prst="rect">
            <a:avLst/>
          </a:prstGeom>
          <a:solidFill>
            <a:srgbClr val="DBEAFE"/>
          </a:solidFill>
          <a:ln/>
          <a:effectLst/>
        </p:spPr>
        <p:txBody>
          <a:bodyPr/>
          <a:lstStyle/>
          <a:p>
            <a:endParaRPr lang="en-JP"/>
          </a:p>
        </p:txBody>
      </p:sp>
      <p:pic>
        <p:nvPicPr>
          <p:cNvPr id="8" name="Image 0" descr="preencoded.png">
            <a:extLst>
              <a:ext uri="{FF2B5EF4-FFF2-40B4-BE49-F238E27FC236}">
                <a16:creationId xmlns:a16="http://schemas.microsoft.com/office/drawing/2014/main" id="{EB3977CD-4E4C-C760-DC24-A71B23331F22}"/>
              </a:ext>
            </a:extLst>
          </p:cNvPr>
          <p:cNvPicPr>
            <a:picLocks noChangeAspect="1"/>
          </p:cNvPicPr>
          <p:nvPr/>
        </p:nvPicPr>
        <p:blipFill>
          <a:blip r:embed="rId2"/>
          <a:srcRect/>
          <a:stretch/>
        </p:blipFill>
        <p:spPr>
          <a:xfrm>
            <a:off x="416661" y="1860778"/>
            <a:ext cx="142646" cy="190195"/>
          </a:xfrm>
          <a:prstGeom prst="rect">
            <a:avLst/>
          </a:prstGeom>
          <a:effectLst/>
        </p:spPr>
      </p:pic>
      <p:sp>
        <p:nvSpPr>
          <p:cNvPr id="9" name="Shape 7">
            <a:extLst>
              <a:ext uri="{FF2B5EF4-FFF2-40B4-BE49-F238E27FC236}">
                <a16:creationId xmlns:a16="http://schemas.microsoft.com/office/drawing/2014/main" id="{2B5CD3F5-A12C-4DEB-FCCF-52DD19DAFB0B}"/>
              </a:ext>
            </a:extLst>
          </p:cNvPr>
          <p:cNvSpPr/>
          <p:nvPr/>
        </p:nvSpPr>
        <p:spPr>
          <a:xfrm>
            <a:off x="8440521" y="1655953"/>
            <a:ext cx="3524098" cy="2133295"/>
          </a:xfrm>
          <a:prstGeom prst="rect">
            <a:avLst/>
          </a:prstGeom>
          <a:solidFill>
            <a:srgbClr val="F9FAFB"/>
          </a:solidFill>
          <a:ln/>
          <a:effectLst/>
        </p:spPr>
        <p:txBody>
          <a:bodyPr/>
          <a:lstStyle/>
          <a:p>
            <a:endParaRPr lang="en-JP"/>
          </a:p>
        </p:txBody>
      </p:sp>
      <p:sp>
        <p:nvSpPr>
          <p:cNvPr id="10" name="Shape 8">
            <a:extLst>
              <a:ext uri="{FF2B5EF4-FFF2-40B4-BE49-F238E27FC236}">
                <a16:creationId xmlns:a16="http://schemas.microsoft.com/office/drawing/2014/main" id="{D7C6AB72-F8A6-A785-5755-0456BB980E6B}"/>
              </a:ext>
            </a:extLst>
          </p:cNvPr>
          <p:cNvSpPr/>
          <p:nvPr/>
        </p:nvSpPr>
        <p:spPr>
          <a:xfrm>
            <a:off x="8554821" y="1770253"/>
            <a:ext cx="371246" cy="381305"/>
          </a:xfrm>
          <a:prstGeom prst="rect">
            <a:avLst/>
          </a:prstGeom>
          <a:solidFill>
            <a:srgbClr val="DBEAFE"/>
          </a:solidFill>
          <a:ln/>
          <a:effectLst/>
        </p:spPr>
        <p:txBody>
          <a:bodyPr/>
          <a:lstStyle/>
          <a:p>
            <a:endParaRPr lang="en-JP"/>
          </a:p>
        </p:txBody>
      </p:sp>
      <p:sp>
        <p:nvSpPr>
          <p:cNvPr id="11" name="Text 9">
            <a:extLst>
              <a:ext uri="{FF2B5EF4-FFF2-40B4-BE49-F238E27FC236}">
                <a16:creationId xmlns:a16="http://schemas.microsoft.com/office/drawing/2014/main" id="{F28F4390-D4EF-CA4C-1094-36B51872A9C6}"/>
              </a:ext>
            </a:extLst>
          </p:cNvPr>
          <p:cNvSpPr txBox="1"/>
          <p:nvPr/>
        </p:nvSpPr>
        <p:spPr>
          <a:xfrm>
            <a:off x="712012" y="1847062"/>
            <a:ext cx="734263" cy="228600"/>
          </a:xfrm>
          <a:prstGeom prst="rect">
            <a:avLst/>
          </a:prstGeom>
          <a:noFill/>
          <a:ln/>
          <a:effectLst/>
        </p:spPr>
        <p:txBody>
          <a:bodyPr wrap="square" lIns="0" tIns="0" rIns="0" bIns="0" rtlCol="0" anchor="ctr"/>
          <a:lstStyle/>
          <a:p>
            <a:pPr marL="0" indent="0" algn="l">
              <a:buNone/>
            </a:pPr>
            <a:r>
              <a:rPr lang="en-US" sz="1200" dirty="0">
                <a:solidFill>
                  <a:srgbClr val="232F3E"/>
                </a:solidFill>
                <a:ea typeface="Amazon Ember" panose="020B0603020204020204" pitchFamily="34" charset="0"/>
                <a:cs typeface="Amazon Ember" panose="020B0603020204020204" pitchFamily="34" charset="0"/>
              </a:rPr>
              <a:t>VOC収集</a:t>
            </a:r>
            <a:endParaRPr lang="en-US" sz="1200" dirty="0"/>
          </a:p>
        </p:txBody>
      </p:sp>
      <p:sp>
        <p:nvSpPr>
          <p:cNvPr id="12" name="Text 10">
            <a:extLst>
              <a:ext uri="{FF2B5EF4-FFF2-40B4-BE49-F238E27FC236}">
                <a16:creationId xmlns:a16="http://schemas.microsoft.com/office/drawing/2014/main" id="{11BC5D2E-76B5-99A8-5D05-C034058F555D}"/>
              </a:ext>
            </a:extLst>
          </p:cNvPr>
          <p:cNvSpPr txBox="1"/>
          <p:nvPr/>
        </p:nvSpPr>
        <p:spPr>
          <a:xfrm>
            <a:off x="9002877" y="1847062"/>
            <a:ext cx="1191463" cy="228600"/>
          </a:xfrm>
          <a:prstGeom prst="rect">
            <a:avLst/>
          </a:prstGeom>
          <a:noFill/>
          <a:ln/>
          <a:effectLst/>
        </p:spPr>
        <p:txBody>
          <a:bodyPr wrap="square" lIns="0" tIns="0" rIns="0" bIns="0" rtlCol="0" anchor="ctr"/>
          <a:lstStyle/>
          <a:p>
            <a:pPr marL="0" indent="0" algn="l">
              <a:buNone/>
            </a:pPr>
            <a:r>
              <a:rPr lang="en-US" sz="1200" dirty="0">
                <a:solidFill>
                  <a:srgbClr val="232F3E"/>
                </a:solidFill>
                <a:ea typeface="Amazon Ember" panose="020B0603020204020204" pitchFamily="34" charset="0"/>
                <a:cs typeface="Amazon Ember" panose="020B0603020204020204" pitchFamily="34" charset="0"/>
              </a:rPr>
              <a:t>ナレッジ体系化</a:t>
            </a:r>
            <a:endParaRPr lang="en-US" sz="1200" dirty="0"/>
          </a:p>
        </p:txBody>
      </p:sp>
      <p:sp>
        <p:nvSpPr>
          <p:cNvPr id="13" name="Shape 11">
            <a:extLst>
              <a:ext uri="{FF2B5EF4-FFF2-40B4-BE49-F238E27FC236}">
                <a16:creationId xmlns:a16="http://schemas.microsoft.com/office/drawing/2014/main" id="{52A29766-651C-8EFB-1B5A-551E3D0D24C8}"/>
              </a:ext>
            </a:extLst>
          </p:cNvPr>
          <p:cNvSpPr/>
          <p:nvPr/>
        </p:nvSpPr>
        <p:spPr>
          <a:xfrm>
            <a:off x="340766" y="2227453"/>
            <a:ext cx="3295498" cy="495605"/>
          </a:xfrm>
          <a:prstGeom prst="rect">
            <a:avLst/>
          </a:prstGeom>
          <a:solidFill>
            <a:srgbClr val="FFFFFF"/>
          </a:solidFill>
          <a:ln/>
          <a:effectLst/>
        </p:spPr>
        <p:txBody>
          <a:bodyPr/>
          <a:lstStyle/>
          <a:p>
            <a:endParaRPr lang="en-JP"/>
          </a:p>
        </p:txBody>
      </p:sp>
      <p:sp>
        <p:nvSpPr>
          <p:cNvPr id="14" name="Shape 12">
            <a:extLst>
              <a:ext uri="{FF2B5EF4-FFF2-40B4-BE49-F238E27FC236}">
                <a16:creationId xmlns:a16="http://schemas.microsoft.com/office/drawing/2014/main" id="{E8CFC49F-B593-BA1A-D0AD-C54824EF5DFD}"/>
              </a:ext>
            </a:extLst>
          </p:cNvPr>
          <p:cNvSpPr/>
          <p:nvPr/>
        </p:nvSpPr>
        <p:spPr>
          <a:xfrm>
            <a:off x="340766" y="2798953"/>
            <a:ext cx="3295498" cy="495605"/>
          </a:xfrm>
          <a:prstGeom prst="rect">
            <a:avLst/>
          </a:prstGeom>
          <a:solidFill>
            <a:srgbClr val="FFFFFF"/>
          </a:solidFill>
          <a:ln/>
          <a:effectLst/>
        </p:spPr>
        <p:txBody>
          <a:bodyPr/>
          <a:lstStyle/>
          <a:p>
            <a:endParaRPr lang="en-JP"/>
          </a:p>
        </p:txBody>
      </p:sp>
      <p:sp>
        <p:nvSpPr>
          <p:cNvPr id="15" name="Shape 13">
            <a:extLst>
              <a:ext uri="{FF2B5EF4-FFF2-40B4-BE49-F238E27FC236}">
                <a16:creationId xmlns:a16="http://schemas.microsoft.com/office/drawing/2014/main" id="{2B1C2DA3-9E8A-CDB3-F01C-8C3468A6B968}"/>
              </a:ext>
            </a:extLst>
          </p:cNvPr>
          <p:cNvSpPr/>
          <p:nvPr/>
        </p:nvSpPr>
        <p:spPr>
          <a:xfrm>
            <a:off x="8554821" y="2227453"/>
            <a:ext cx="3295498" cy="495605"/>
          </a:xfrm>
          <a:prstGeom prst="rect">
            <a:avLst/>
          </a:prstGeom>
          <a:solidFill>
            <a:srgbClr val="FFFFFF"/>
          </a:solidFill>
          <a:ln/>
          <a:effectLst/>
        </p:spPr>
        <p:txBody>
          <a:bodyPr/>
          <a:lstStyle/>
          <a:p>
            <a:endParaRPr lang="en-JP"/>
          </a:p>
        </p:txBody>
      </p:sp>
      <p:sp>
        <p:nvSpPr>
          <p:cNvPr id="16" name="Shape 14">
            <a:extLst>
              <a:ext uri="{FF2B5EF4-FFF2-40B4-BE49-F238E27FC236}">
                <a16:creationId xmlns:a16="http://schemas.microsoft.com/office/drawing/2014/main" id="{76D44B52-A504-EAAD-D4BD-DA50B2B09848}"/>
              </a:ext>
            </a:extLst>
          </p:cNvPr>
          <p:cNvSpPr/>
          <p:nvPr/>
        </p:nvSpPr>
        <p:spPr>
          <a:xfrm>
            <a:off x="8554821" y="2798953"/>
            <a:ext cx="3295498" cy="495605"/>
          </a:xfrm>
          <a:prstGeom prst="rect">
            <a:avLst/>
          </a:prstGeom>
          <a:solidFill>
            <a:srgbClr val="FFFFFF"/>
          </a:solidFill>
          <a:ln/>
          <a:effectLst/>
        </p:spPr>
        <p:txBody>
          <a:bodyPr/>
          <a:lstStyle/>
          <a:p>
            <a:endParaRPr lang="en-JP"/>
          </a:p>
        </p:txBody>
      </p:sp>
      <p:sp>
        <p:nvSpPr>
          <p:cNvPr id="17" name="Text 15">
            <a:extLst>
              <a:ext uri="{FF2B5EF4-FFF2-40B4-BE49-F238E27FC236}">
                <a16:creationId xmlns:a16="http://schemas.microsoft.com/office/drawing/2014/main" id="{89164611-09E6-3A7B-49BA-17A35B024A2B}"/>
              </a:ext>
            </a:extLst>
          </p:cNvPr>
          <p:cNvSpPr txBox="1"/>
          <p:nvPr/>
        </p:nvSpPr>
        <p:spPr>
          <a:xfrm>
            <a:off x="416661" y="2304262"/>
            <a:ext cx="1462126" cy="191110"/>
          </a:xfrm>
          <a:prstGeom prst="rect">
            <a:avLst/>
          </a:prstGeom>
          <a:noFill/>
          <a:ln/>
          <a:effectLst/>
        </p:spPr>
        <p:txBody>
          <a:bodyPr wrap="square" lIns="0" tIns="0" rIns="0" bIns="0" rtlCol="0" anchor="ctr"/>
          <a:lstStyle/>
          <a:p>
            <a:pPr marL="0" indent="0" algn="l">
              <a:buNone/>
            </a:pPr>
            <a:r>
              <a:rPr lang="en-US" sz="1000" dirty="0">
                <a:solidFill>
                  <a:srgbClr val="000000"/>
                </a:solidFill>
                <a:ea typeface="Amazon Ember" panose="020B0603020204020204" pitchFamily="34" charset="0"/>
                <a:cs typeface="Amazon Ember" panose="020B0603020204020204" pitchFamily="34" charset="0"/>
              </a:rPr>
              <a:t>Contact Lens通話分析</a:t>
            </a:r>
            <a:endParaRPr lang="en-US" sz="1000" dirty="0"/>
          </a:p>
        </p:txBody>
      </p:sp>
      <p:sp>
        <p:nvSpPr>
          <p:cNvPr id="18" name="Text 16">
            <a:extLst>
              <a:ext uri="{FF2B5EF4-FFF2-40B4-BE49-F238E27FC236}">
                <a16:creationId xmlns:a16="http://schemas.microsoft.com/office/drawing/2014/main" id="{6C3F7B6E-3018-EDAF-3CB6-4E0A4FB2A721}"/>
              </a:ext>
            </a:extLst>
          </p:cNvPr>
          <p:cNvSpPr txBox="1"/>
          <p:nvPr/>
        </p:nvSpPr>
        <p:spPr>
          <a:xfrm>
            <a:off x="416661" y="2875762"/>
            <a:ext cx="1433779" cy="191110"/>
          </a:xfrm>
          <a:prstGeom prst="rect">
            <a:avLst/>
          </a:prstGeom>
          <a:noFill/>
          <a:ln/>
          <a:effectLst/>
        </p:spPr>
        <p:txBody>
          <a:bodyPr wrap="square" lIns="0" tIns="0" rIns="0" bIns="0" rtlCol="0" anchor="ctr"/>
          <a:lstStyle/>
          <a:p>
            <a:pPr marL="0" indent="0" algn="l">
              <a:buNone/>
            </a:pPr>
            <a:r>
              <a:rPr lang="en-US" sz="1000" dirty="0">
                <a:solidFill>
                  <a:srgbClr val="000000"/>
                </a:solidFill>
                <a:ea typeface="Amazon Ember" panose="020B0603020204020204" pitchFamily="34" charset="0"/>
                <a:cs typeface="Amazon Ember" panose="020B0603020204020204" pitchFamily="34" charset="0"/>
              </a:rPr>
              <a:t>感情・キーワード分析</a:t>
            </a:r>
            <a:endParaRPr lang="en-US" sz="1000" dirty="0"/>
          </a:p>
        </p:txBody>
      </p:sp>
      <p:sp>
        <p:nvSpPr>
          <p:cNvPr id="19" name="Text 17">
            <a:extLst>
              <a:ext uri="{FF2B5EF4-FFF2-40B4-BE49-F238E27FC236}">
                <a16:creationId xmlns:a16="http://schemas.microsoft.com/office/drawing/2014/main" id="{66BC6D7A-8A36-0E98-AEC9-AF3AAA988164}"/>
              </a:ext>
            </a:extLst>
          </p:cNvPr>
          <p:cNvSpPr txBox="1"/>
          <p:nvPr/>
        </p:nvSpPr>
        <p:spPr>
          <a:xfrm>
            <a:off x="8631631" y="2304262"/>
            <a:ext cx="1567282" cy="191110"/>
          </a:xfrm>
          <a:prstGeom prst="rect">
            <a:avLst/>
          </a:prstGeom>
          <a:noFill/>
          <a:ln/>
          <a:effectLst/>
        </p:spPr>
        <p:txBody>
          <a:bodyPr wrap="square" lIns="0" tIns="0" rIns="0" bIns="0" rtlCol="0" anchor="ctr"/>
          <a:lstStyle/>
          <a:p>
            <a:pPr marL="0" indent="0" algn="l">
              <a:buNone/>
            </a:pPr>
            <a:r>
              <a:rPr lang="en-US" sz="1000" dirty="0">
                <a:solidFill>
                  <a:srgbClr val="000000"/>
                </a:solidFill>
                <a:ea typeface="Amazon Ember" panose="020B0603020204020204" pitchFamily="34" charset="0"/>
                <a:cs typeface="Amazon Ember" panose="020B0603020204020204" pitchFamily="34" charset="0"/>
              </a:rPr>
              <a:t>解決策データベース構築</a:t>
            </a:r>
            <a:endParaRPr lang="en-US" sz="1000" dirty="0"/>
          </a:p>
        </p:txBody>
      </p:sp>
      <p:sp>
        <p:nvSpPr>
          <p:cNvPr id="20" name="Text 18">
            <a:extLst>
              <a:ext uri="{FF2B5EF4-FFF2-40B4-BE49-F238E27FC236}">
                <a16:creationId xmlns:a16="http://schemas.microsoft.com/office/drawing/2014/main" id="{D84A410A-658E-236E-5323-C02F6875A5CB}"/>
              </a:ext>
            </a:extLst>
          </p:cNvPr>
          <p:cNvSpPr txBox="1"/>
          <p:nvPr/>
        </p:nvSpPr>
        <p:spPr>
          <a:xfrm>
            <a:off x="8631631" y="2875762"/>
            <a:ext cx="1433779" cy="191110"/>
          </a:xfrm>
          <a:prstGeom prst="rect">
            <a:avLst/>
          </a:prstGeom>
          <a:noFill/>
          <a:ln/>
          <a:effectLst/>
        </p:spPr>
        <p:txBody>
          <a:bodyPr wrap="square" lIns="0" tIns="0" rIns="0" bIns="0" rtlCol="0" anchor="ctr"/>
          <a:lstStyle/>
          <a:p>
            <a:pPr marL="0" indent="0" algn="l">
              <a:buNone/>
            </a:pPr>
            <a:r>
              <a:rPr lang="en-US" sz="1000" dirty="0">
                <a:solidFill>
                  <a:srgbClr val="000000"/>
                </a:solidFill>
                <a:ea typeface="Amazon Ember" panose="020B0603020204020204" pitchFamily="34" charset="0"/>
                <a:cs typeface="Amazon Ember" panose="020B0603020204020204" pitchFamily="34" charset="0"/>
              </a:rPr>
              <a:t>ダッシュボード可視化</a:t>
            </a:r>
            <a:endParaRPr lang="en-US" sz="1000" dirty="0"/>
          </a:p>
        </p:txBody>
      </p:sp>
      <p:sp>
        <p:nvSpPr>
          <p:cNvPr id="21" name="Text 19">
            <a:extLst>
              <a:ext uri="{FF2B5EF4-FFF2-40B4-BE49-F238E27FC236}">
                <a16:creationId xmlns:a16="http://schemas.microsoft.com/office/drawing/2014/main" id="{227C6DFF-5A0C-236A-7764-1ACECF4B57F9}"/>
              </a:ext>
            </a:extLst>
          </p:cNvPr>
          <p:cNvSpPr txBox="1"/>
          <p:nvPr/>
        </p:nvSpPr>
        <p:spPr>
          <a:xfrm>
            <a:off x="416661" y="2484399"/>
            <a:ext cx="1800454" cy="162763"/>
          </a:xfrm>
          <a:prstGeom prst="rect">
            <a:avLst/>
          </a:prstGeom>
          <a:noFill/>
          <a:ln/>
          <a:effectLst/>
        </p:spPr>
        <p:txBody>
          <a:bodyPr wrap="square" lIns="0" tIns="0" rIns="0" bIns="0" rtlCol="0" anchor="ctr"/>
          <a:lstStyle/>
          <a:p>
            <a:pPr marL="0" indent="0" algn="l">
              <a:buNone/>
            </a:pPr>
            <a:r>
              <a:rPr lang="en-US" sz="900" dirty="0">
                <a:solidFill>
                  <a:srgbClr val="4B5563"/>
                </a:solidFill>
                <a:ea typeface="Amazon Ember" panose="020B0603020204020204" pitchFamily="34" charset="0"/>
                <a:cs typeface="Amazon Ember" panose="020B0603020204020204" pitchFamily="34" charset="0"/>
              </a:rPr>
              <a:t>顧客との会話から課題を自動抽出</a:t>
            </a:r>
            <a:endParaRPr lang="en-US" sz="900" dirty="0"/>
          </a:p>
        </p:txBody>
      </p:sp>
      <p:sp>
        <p:nvSpPr>
          <p:cNvPr id="22" name="Text 20">
            <a:extLst>
              <a:ext uri="{FF2B5EF4-FFF2-40B4-BE49-F238E27FC236}">
                <a16:creationId xmlns:a16="http://schemas.microsoft.com/office/drawing/2014/main" id="{51113220-6FCF-C020-B3CE-3F53C8589E2D}"/>
              </a:ext>
            </a:extLst>
          </p:cNvPr>
          <p:cNvSpPr txBox="1"/>
          <p:nvPr/>
        </p:nvSpPr>
        <p:spPr>
          <a:xfrm>
            <a:off x="416661" y="3055899"/>
            <a:ext cx="1696212" cy="162763"/>
          </a:xfrm>
          <a:prstGeom prst="rect">
            <a:avLst/>
          </a:prstGeom>
          <a:noFill/>
          <a:ln/>
          <a:effectLst/>
        </p:spPr>
        <p:txBody>
          <a:bodyPr wrap="square" lIns="0" tIns="0" rIns="0" bIns="0" rtlCol="0" anchor="ctr"/>
          <a:lstStyle/>
          <a:p>
            <a:pPr marL="0" indent="0" algn="l">
              <a:buNone/>
            </a:pPr>
            <a:r>
              <a:rPr lang="en-US" sz="900" dirty="0">
                <a:solidFill>
                  <a:srgbClr val="4B5563"/>
                </a:solidFill>
                <a:ea typeface="Amazon Ember" panose="020B0603020204020204" pitchFamily="34" charset="0"/>
                <a:cs typeface="Amazon Ember" panose="020B0603020204020204" pitchFamily="34" charset="0"/>
              </a:rPr>
              <a:t>カスタマーの感情・要望の特定</a:t>
            </a:r>
            <a:endParaRPr lang="en-US" sz="900" dirty="0"/>
          </a:p>
        </p:txBody>
      </p:sp>
      <p:sp>
        <p:nvSpPr>
          <p:cNvPr id="23" name="Text 21">
            <a:extLst>
              <a:ext uri="{FF2B5EF4-FFF2-40B4-BE49-F238E27FC236}">
                <a16:creationId xmlns:a16="http://schemas.microsoft.com/office/drawing/2014/main" id="{166EA848-B1CA-04EA-E081-6742D2B4F84E}"/>
              </a:ext>
            </a:extLst>
          </p:cNvPr>
          <p:cNvSpPr txBox="1"/>
          <p:nvPr/>
        </p:nvSpPr>
        <p:spPr>
          <a:xfrm>
            <a:off x="8631631" y="2484399"/>
            <a:ext cx="1353312" cy="162763"/>
          </a:xfrm>
          <a:prstGeom prst="rect">
            <a:avLst/>
          </a:prstGeom>
          <a:noFill/>
          <a:ln/>
          <a:effectLst/>
        </p:spPr>
        <p:txBody>
          <a:bodyPr wrap="square" lIns="0" tIns="0" rIns="0" bIns="0" rtlCol="0" anchor="ctr"/>
          <a:lstStyle/>
          <a:p>
            <a:pPr marL="0" indent="0" algn="l">
              <a:buNone/>
            </a:pPr>
            <a:r>
              <a:rPr lang="en-US" sz="900" dirty="0">
                <a:solidFill>
                  <a:srgbClr val="4B5563"/>
                </a:solidFill>
                <a:ea typeface="Amazon Ember" panose="020B0603020204020204" pitchFamily="34" charset="0"/>
                <a:cs typeface="Amazon Ember" panose="020B0603020204020204" pitchFamily="34" charset="0"/>
              </a:rPr>
              <a:t>効率的な検索・活用基盤</a:t>
            </a:r>
            <a:endParaRPr lang="en-US" sz="900" dirty="0"/>
          </a:p>
        </p:txBody>
      </p:sp>
      <p:sp>
        <p:nvSpPr>
          <p:cNvPr id="24" name="Text 22">
            <a:extLst>
              <a:ext uri="{FF2B5EF4-FFF2-40B4-BE49-F238E27FC236}">
                <a16:creationId xmlns:a16="http://schemas.microsoft.com/office/drawing/2014/main" id="{5814924A-2FE9-E7C8-72F9-3837676B6250}"/>
              </a:ext>
            </a:extLst>
          </p:cNvPr>
          <p:cNvSpPr txBox="1"/>
          <p:nvPr/>
        </p:nvSpPr>
        <p:spPr>
          <a:xfrm>
            <a:off x="8631631" y="3055899"/>
            <a:ext cx="1467612" cy="162763"/>
          </a:xfrm>
          <a:prstGeom prst="rect">
            <a:avLst/>
          </a:prstGeom>
          <a:noFill/>
          <a:ln/>
          <a:effectLst/>
        </p:spPr>
        <p:txBody>
          <a:bodyPr wrap="square" lIns="0" tIns="0" rIns="0" bIns="0" rtlCol="0" anchor="ctr"/>
          <a:lstStyle/>
          <a:p>
            <a:pPr marL="0" indent="0" algn="l">
              <a:buNone/>
            </a:pPr>
            <a:r>
              <a:rPr lang="en-US" sz="900" dirty="0">
                <a:solidFill>
                  <a:srgbClr val="4B5563"/>
                </a:solidFill>
                <a:ea typeface="Amazon Ember" panose="020B0603020204020204" pitchFamily="34" charset="0"/>
                <a:cs typeface="Amazon Ember" panose="020B0603020204020204" pitchFamily="34" charset="0"/>
              </a:rPr>
              <a:t>課題傾向・解決状況の把握</a:t>
            </a:r>
            <a:endParaRPr lang="en-US" sz="900" dirty="0"/>
          </a:p>
        </p:txBody>
      </p:sp>
      <p:pic>
        <p:nvPicPr>
          <p:cNvPr id="25" name="Image 1" descr="https://www.genspark.ai/image_placeholder.png">
            <a:extLst>
              <a:ext uri="{FF2B5EF4-FFF2-40B4-BE49-F238E27FC236}">
                <a16:creationId xmlns:a16="http://schemas.microsoft.com/office/drawing/2014/main" id="{ECEC253E-DD66-CFE4-CA98-680F07356185}"/>
              </a:ext>
            </a:extLst>
          </p:cNvPr>
          <p:cNvPicPr>
            <a:picLocks noChangeAspect="1"/>
          </p:cNvPicPr>
          <p:nvPr/>
        </p:nvPicPr>
        <p:blipFill>
          <a:blip r:embed="rId3"/>
          <a:srcRect/>
          <a:stretch/>
        </p:blipFill>
        <p:spPr>
          <a:xfrm>
            <a:off x="340766" y="3370453"/>
            <a:ext cx="304495" cy="304495"/>
          </a:xfrm>
          <a:prstGeom prst="rect">
            <a:avLst/>
          </a:prstGeom>
          <a:effectLst/>
        </p:spPr>
      </p:pic>
      <p:pic>
        <p:nvPicPr>
          <p:cNvPr id="26" name="Image 2" descr="https://www.genspark.ai/image_placeholder.png">
            <a:extLst>
              <a:ext uri="{FF2B5EF4-FFF2-40B4-BE49-F238E27FC236}">
                <a16:creationId xmlns:a16="http://schemas.microsoft.com/office/drawing/2014/main" id="{D8B5A450-A4AF-E891-8400-29AE5A8A68D5}"/>
              </a:ext>
            </a:extLst>
          </p:cNvPr>
          <p:cNvPicPr>
            <a:picLocks noChangeAspect="1"/>
          </p:cNvPicPr>
          <p:nvPr/>
        </p:nvPicPr>
        <p:blipFill>
          <a:blip r:embed="rId3"/>
          <a:srcRect/>
          <a:stretch/>
        </p:blipFill>
        <p:spPr>
          <a:xfrm>
            <a:off x="722071" y="3370453"/>
            <a:ext cx="304495" cy="304495"/>
          </a:xfrm>
          <a:prstGeom prst="rect">
            <a:avLst/>
          </a:prstGeom>
          <a:effectLst/>
        </p:spPr>
      </p:pic>
      <p:pic>
        <p:nvPicPr>
          <p:cNvPr id="27" name="Image 3" descr="preencoded.png">
            <a:extLst>
              <a:ext uri="{FF2B5EF4-FFF2-40B4-BE49-F238E27FC236}">
                <a16:creationId xmlns:a16="http://schemas.microsoft.com/office/drawing/2014/main" id="{FCAEF9E4-C961-6818-5FD4-2136F45E7EC3}"/>
              </a:ext>
            </a:extLst>
          </p:cNvPr>
          <p:cNvPicPr>
            <a:picLocks noChangeAspect="1"/>
          </p:cNvPicPr>
          <p:nvPr/>
        </p:nvPicPr>
        <p:blipFill>
          <a:blip r:embed="rId4"/>
          <a:srcRect t="-80" b="-80"/>
          <a:stretch/>
        </p:blipFill>
        <p:spPr>
          <a:xfrm>
            <a:off x="3956304" y="2617901"/>
            <a:ext cx="142646" cy="228600"/>
          </a:xfrm>
          <a:prstGeom prst="rect">
            <a:avLst/>
          </a:prstGeom>
          <a:effectLst/>
        </p:spPr>
      </p:pic>
      <p:sp>
        <p:nvSpPr>
          <p:cNvPr id="28" name="Shape 23">
            <a:extLst>
              <a:ext uri="{FF2B5EF4-FFF2-40B4-BE49-F238E27FC236}">
                <a16:creationId xmlns:a16="http://schemas.microsoft.com/office/drawing/2014/main" id="{004DDB30-7223-CC6E-C233-F0D1BF6D8F92}"/>
              </a:ext>
            </a:extLst>
          </p:cNvPr>
          <p:cNvSpPr/>
          <p:nvPr/>
        </p:nvSpPr>
        <p:spPr>
          <a:xfrm>
            <a:off x="4333951" y="1646809"/>
            <a:ext cx="3524098" cy="2152498"/>
          </a:xfrm>
          <a:prstGeom prst="rect">
            <a:avLst/>
          </a:prstGeom>
          <a:solidFill>
            <a:srgbClr val="EFF6FF"/>
          </a:solidFill>
          <a:ln w="12700">
            <a:solidFill>
              <a:srgbClr val="BFDBFE"/>
            </a:solidFill>
            <a:prstDash val="solid"/>
          </a:ln>
          <a:effectLst/>
        </p:spPr>
        <p:txBody>
          <a:bodyPr/>
          <a:lstStyle/>
          <a:p>
            <a:endParaRPr lang="en-JP"/>
          </a:p>
        </p:txBody>
      </p:sp>
      <p:sp>
        <p:nvSpPr>
          <p:cNvPr id="29" name="Shape 24">
            <a:extLst>
              <a:ext uri="{FF2B5EF4-FFF2-40B4-BE49-F238E27FC236}">
                <a16:creationId xmlns:a16="http://schemas.microsoft.com/office/drawing/2014/main" id="{E1E1532A-C74B-1066-BA69-D98B4335DCDE}"/>
              </a:ext>
            </a:extLst>
          </p:cNvPr>
          <p:cNvSpPr/>
          <p:nvPr/>
        </p:nvSpPr>
        <p:spPr>
          <a:xfrm>
            <a:off x="4457395" y="1770253"/>
            <a:ext cx="342900" cy="381305"/>
          </a:xfrm>
          <a:prstGeom prst="rect">
            <a:avLst/>
          </a:prstGeom>
          <a:solidFill>
            <a:srgbClr val="DBEAFE"/>
          </a:solidFill>
          <a:ln/>
          <a:effectLst/>
        </p:spPr>
        <p:txBody>
          <a:bodyPr/>
          <a:lstStyle/>
          <a:p>
            <a:endParaRPr lang="en-JP"/>
          </a:p>
        </p:txBody>
      </p:sp>
      <p:pic>
        <p:nvPicPr>
          <p:cNvPr id="30" name="Image 4" descr="preencoded.png">
            <a:extLst>
              <a:ext uri="{FF2B5EF4-FFF2-40B4-BE49-F238E27FC236}">
                <a16:creationId xmlns:a16="http://schemas.microsoft.com/office/drawing/2014/main" id="{2411640E-C021-F68D-21DF-520B706DC0E3}"/>
              </a:ext>
            </a:extLst>
          </p:cNvPr>
          <p:cNvPicPr>
            <a:picLocks noChangeAspect="1"/>
          </p:cNvPicPr>
          <p:nvPr/>
        </p:nvPicPr>
        <p:blipFill>
          <a:blip r:embed="rId5"/>
          <a:srcRect/>
          <a:stretch/>
        </p:blipFill>
        <p:spPr>
          <a:xfrm>
            <a:off x="4533290" y="1860778"/>
            <a:ext cx="190195" cy="190195"/>
          </a:xfrm>
          <a:prstGeom prst="rect">
            <a:avLst/>
          </a:prstGeom>
          <a:effectLst/>
        </p:spPr>
      </p:pic>
      <p:sp>
        <p:nvSpPr>
          <p:cNvPr id="31" name="Text 25">
            <a:extLst>
              <a:ext uri="{FF2B5EF4-FFF2-40B4-BE49-F238E27FC236}">
                <a16:creationId xmlns:a16="http://schemas.microsoft.com/office/drawing/2014/main" id="{AAFF3594-DBC2-B75C-45BB-04B43E6DF851}"/>
              </a:ext>
            </a:extLst>
          </p:cNvPr>
          <p:cNvSpPr txBox="1"/>
          <p:nvPr/>
        </p:nvSpPr>
        <p:spPr>
          <a:xfrm>
            <a:off x="4876190" y="1847062"/>
            <a:ext cx="1191463" cy="228600"/>
          </a:xfrm>
          <a:prstGeom prst="rect">
            <a:avLst/>
          </a:prstGeom>
          <a:noFill/>
          <a:ln/>
          <a:effectLst/>
        </p:spPr>
        <p:txBody>
          <a:bodyPr wrap="square" lIns="0" tIns="0" rIns="0" bIns="0" rtlCol="0" anchor="ctr"/>
          <a:lstStyle/>
          <a:p>
            <a:pPr marL="0" indent="0" algn="l">
              <a:buNone/>
            </a:pPr>
            <a:r>
              <a:rPr lang="en-US" sz="1200" dirty="0">
                <a:solidFill>
                  <a:srgbClr val="232F3E"/>
                </a:solidFill>
                <a:ea typeface="Amazon Ember" panose="020B0603020204020204" pitchFamily="34" charset="0"/>
                <a:cs typeface="Amazon Ember" panose="020B0603020204020204" pitchFamily="34" charset="0"/>
              </a:rPr>
              <a:t>課題分類・分析</a:t>
            </a:r>
            <a:endParaRPr lang="en-US" sz="1200" dirty="0"/>
          </a:p>
        </p:txBody>
      </p:sp>
      <p:sp>
        <p:nvSpPr>
          <p:cNvPr id="32" name="Shape 26">
            <a:extLst>
              <a:ext uri="{FF2B5EF4-FFF2-40B4-BE49-F238E27FC236}">
                <a16:creationId xmlns:a16="http://schemas.microsoft.com/office/drawing/2014/main" id="{74BA50BF-280E-312F-8DB8-60FCBCD2C896}"/>
              </a:ext>
            </a:extLst>
          </p:cNvPr>
          <p:cNvSpPr/>
          <p:nvPr/>
        </p:nvSpPr>
        <p:spPr>
          <a:xfrm>
            <a:off x="4457395" y="2227453"/>
            <a:ext cx="3276295" cy="495605"/>
          </a:xfrm>
          <a:prstGeom prst="rect">
            <a:avLst/>
          </a:prstGeom>
          <a:solidFill>
            <a:srgbClr val="FFFFFF"/>
          </a:solidFill>
          <a:ln/>
          <a:effectLst/>
        </p:spPr>
        <p:txBody>
          <a:bodyPr/>
          <a:lstStyle/>
          <a:p>
            <a:endParaRPr lang="en-JP"/>
          </a:p>
        </p:txBody>
      </p:sp>
      <p:sp>
        <p:nvSpPr>
          <p:cNvPr id="33" name="Shape 27">
            <a:extLst>
              <a:ext uri="{FF2B5EF4-FFF2-40B4-BE49-F238E27FC236}">
                <a16:creationId xmlns:a16="http://schemas.microsoft.com/office/drawing/2014/main" id="{361C5F45-D96B-4DD8-3E33-84884665AA08}"/>
              </a:ext>
            </a:extLst>
          </p:cNvPr>
          <p:cNvSpPr/>
          <p:nvPr/>
        </p:nvSpPr>
        <p:spPr>
          <a:xfrm>
            <a:off x="4457395" y="2798953"/>
            <a:ext cx="3276295" cy="495605"/>
          </a:xfrm>
          <a:prstGeom prst="rect">
            <a:avLst/>
          </a:prstGeom>
          <a:solidFill>
            <a:srgbClr val="FFFFFF"/>
          </a:solidFill>
          <a:ln/>
          <a:effectLst/>
        </p:spPr>
        <p:txBody>
          <a:bodyPr/>
          <a:lstStyle/>
          <a:p>
            <a:endParaRPr lang="en-JP"/>
          </a:p>
        </p:txBody>
      </p:sp>
      <p:sp>
        <p:nvSpPr>
          <p:cNvPr id="34" name="Text 28">
            <a:extLst>
              <a:ext uri="{FF2B5EF4-FFF2-40B4-BE49-F238E27FC236}">
                <a16:creationId xmlns:a16="http://schemas.microsoft.com/office/drawing/2014/main" id="{3CED761A-8739-8580-8CB4-F40268353B20}"/>
              </a:ext>
            </a:extLst>
          </p:cNvPr>
          <p:cNvSpPr txBox="1"/>
          <p:nvPr/>
        </p:nvSpPr>
        <p:spPr>
          <a:xfrm>
            <a:off x="4533290" y="2304262"/>
            <a:ext cx="1281989" cy="191110"/>
          </a:xfrm>
          <a:prstGeom prst="rect">
            <a:avLst/>
          </a:prstGeom>
          <a:noFill/>
          <a:ln/>
          <a:effectLst/>
        </p:spPr>
        <p:txBody>
          <a:bodyPr wrap="square" lIns="0" tIns="0" rIns="0" bIns="0" rtlCol="0" anchor="ctr"/>
          <a:lstStyle/>
          <a:p>
            <a:pPr marL="0" indent="0" algn="l">
              <a:buNone/>
            </a:pPr>
            <a:r>
              <a:rPr lang="en-US" sz="1000" dirty="0">
                <a:solidFill>
                  <a:srgbClr val="000000"/>
                </a:solidFill>
                <a:ea typeface="Amazon Ember" panose="020B0603020204020204" pitchFamily="34" charset="0"/>
                <a:cs typeface="Amazon Ember" panose="020B0603020204020204" pitchFamily="34" charset="0"/>
              </a:rPr>
              <a:t>Advanced RAG処理</a:t>
            </a:r>
            <a:endParaRPr lang="en-US" sz="1000" dirty="0"/>
          </a:p>
        </p:txBody>
      </p:sp>
      <p:sp>
        <p:nvSpPr>
          <p:cNvPr id="35" name="Text 29">
            <a:extLst>
              <a:ext uri="{FF2B5EF4-FFF2-40B4-BE49-F238E27FC236}">
                <a16:creationId xmlns:a16="http://schemas.microsoft.com/office/drawing/2014/main" id="{698847CE-8233-6851-D0FC-09C240B38FA8}"/>
              </a:ext>
            </a:extLst>
          </p:cNvPr>
          <p:cNvSpPr txBox="1"/>
          <p:nvPr/>
        </p:nvSpPr>
        <p:spPr>
          <a:xfrm>
            <a:off x="4533290" y="2875762"/>
            <a:ext cx="1567282" cy="191110"/>
          </a:xfrm>
          <a:prstGeom prst="rect">
            <a:avLst/>
          </a:prstGeom>
          <a:noFill/>
          <a:ln/>
          <a:effectLst/>
        </p:spPr>
        <p:txBody>
          <a:bodyPr wrap="square" lIns="0" tIns="0" rIns="0" bIns="0" rtlCol="0" anchor="ctr"/>
          <a:lstStyle/>
          <a:p>
            <a:pPr marL="0" indent="0" algn="l">
              <a:buNone/>
            </a:pPr>
            <a:r>
              <a:rPr lang="en-US" sz="1000" dirty="0">
                <a:solidFill>
                  <a:srgbClr val="000000"/>
                </a:solidFill>
                <a:ea typeface="Amazon Ember" panose="020B0603020204020204" pitchFamily="34" charset="0"/>
                <a:cs typeface="Amazon Ember" panose="020B0603020204020204" pitchFamily="34" charset="0"/>
              </a:rPr>
              <a:t>難易度・インパクト分析</a:t>
            </a:r>
            <a:endParaRPr lang="en-US" sz="1000" dirty="0"/>
          </a:p>
        </p:txBody>
      </p:sp>
      <p:sp>
        <p:nvSpPr>
          <p:cNvPr id="36" name="Text 30">
            <a:extLst>
              <a:ext uri="{FF2B5EF4-FFF2-40B4-BE49-F238E27FC236}">
                <a16:creationId xmlns:a16="http://schemas.microsoft.com/office/drawing/2014/main" id="{FCBE6985-D728-07E1-B25D-01A904D14D2F}"/>
              </a:ext>
            </a:extLst>
          </p:cNvPr>
          <p:cNvSpPr txBox="1"/>
          <p:nvPr/>
        </p:nvSpPr>
        <p:spPr>
          <a:xfrm>
            <a:off x="4533290" y="2484399"/>
            <a:ext cx="2019910" cy="162763"/>
          </a:xfrm>
          <a:prstGeom prst="rect">
            <a:avLst/>
          </a:prstGeom>
          <a:noFill/>
          <a:ln/>
          <a:effectLst/>
        </p:spPr>
        <p:txBody>
          <a:bodyPr wrap="square" lIns="0" tIns="0" rIns="0" bIns="0" rtlCol="0" anchor="ctr"/>
          <a:lstStyle/>
          <a:p>
            <a:pPr marL="0" indent="0" algn="l">
              <a:buNone/>
            </a:pPr>
            <a:r>
              <a:rPr lang="en-US" sz="900" dirty="0">
                <a:solidFill>
                  <a:srgbClr val="4B5563"/>
                </a:solidFill>
                <a:ea typeface="Amazon Ember" panose="020B0603020204020204" pitchFamily="34" charset="0"/>
                <a:cs typeface="Amazon Ember" panose="020B0603020204020204" pitchFamily="34" charset="0"/>
              </a:rPr>
              <a:t>セマンティック・階層的チャンキング</a:t>
            </a:r>
            <a:endParaRPr lang="en-US" sz="900" dirty="0"/>
          </a:p>
        </p:txBody>
      </p:sp>
      <p:sp>
        <p:nvSpPr>
          <p:cNvPr id="37" name="Text 31">
            <a:extLst>
              <a:ext uri="{FF2B5EF4-FFF2-40B4-BE49-F238E27FC236}">
                <a16:creationId xmlns:a16="http://schemas.microsoft.com/office/drawing/2014/main" id="{04C7C731-F24C-D9D6-5C95-273E3D1F6875}"/>
              </a:ext>
            </a:extLst>
          </p:cNvPr>
          <p:cNvSpPr txBox="1"/>
          <p:nvPr/>
        </p:nvSpPr>
        <p:spPr>
          <a:xfrm>
            <a:off x="4533290" y="3055899"/>
            <a:ext cx="1353312" cy="162763"/>
          </a:xfrm>
          <a:prstGeom prst="rect">
            <a:avLst/>
          </a:prstGeom>
          <a:noFill/>
          <a:ln/>
          <a:effectLst/>
        </p:spPr>
        <p:txBody>
          <a:bodyPr wrap="square" lIns="0" tIns="0" rIns="0" bIns="0" rtlCol="0" anchor="ctr"/>
          <a:lstStyle/>
          <a:p>
            <a:pPr marL="0" indent="0" algn="l">
              <a:buNone/>
            </a:pPr>
            <a:r>
              <a:rPr lang="en-US" sz="900" dirty="0">
                <a:solidFill>
                  <a:srgbClr val="4B5563"/>
                </a:solidFill>
                <a:ea typeface="Amazon Ember" panose="020B0603020204020204" pitchFamily="34" charset="0"/>
                <a:cs typeface="Amazon Ember" panose="020B0603020204020204" pitchFamily="34" charset="0"/>
              </a:rPr>
              <a:t>優先解決課題の自動判別</a:t>
            </a:r>
            <a:endParaRPr lang="en-US" sz="900" dirty="0"/>
          </a:p>
        </p:txBody>
      </p:sp>
      <p:pic>
        <p:nvPicPr>
          <p:cNvPr id="38" name="Image 5" descr="https://www.genspark.ai/image_placeholder.png">
            <a:extLst>
              <a:ext uri="{FF2B5EF4-FFF2-40B4-BE49-F238E27FC236}">
                <a16:creationId xmlns:a16="http://schemas.microsoft.com/office/drawing/2014/main" id="{74F50A5B-D0ED-E988-03E3-DA60FCD84080}"/>
              </a:ext>
            </a:extLst>
          </p:cNvPr>
          <p:cNvPicPr>
            <a:picLocks noChangeAspect="1"/>
          </p:cNvPicPr>
          <p:nvPr/>
        </p:nvPicPr>
        <p:blipFill>
          <a:blip r:embed="rId3"/>
          <a:srcRect/>
          <a:stretch/>
        </p:blipFill>
        <p:spPr>
          <a:xfrm>
            <a:off x="4457395" y="3370453"/>
            <a:ext cx="304495" cy="304495"/>
          </a:xfrm>
          <a:prstGeom prst="rect">
            <a:avLst/>
          </a:prstGeom>
          <a:effectLst/>
        </p:spPr>
      </p:pic>
      <p:pic>
        <p:nvPicPr>
          <p:cNvPr id="39" name="Image 6" descr="https://www.genspark.ai/image_placeholder.png">
            <a:extLst>
              <a:ext uri="{FF2B5EF4-FFF2-40B4-BE49-F238E27FC236}">
                <a16:creationId xmlns:a16="http://schemas.microsoft.com/office/drawing/2014/main" id="{E30BE98C-DED1-E1DD-F078-CBBE48B6860F}"/>
              </a:ext>
            </a:extLst>
          </p:cNvPr>
          <p:cNvPicPr>
            <a:picLocks noChangeAspect="1"/>
          </p:cNvPicPr>
          <p:nvPr/>
        </p:nvPicPr>
        <p:blipFill>
          <a:blip r:embed="rId3"/>
          <a:srcRect/>
          <a:stretch/>
        </p:blipFill>
        <p:spPr>
          <a:xfrm>
            <a:off x="4838700" y="3370453"/>
            <a:ext cx="304495" cy="304495"/>
          </a:xfrm>
          <a:prstGeom prst="rect">
            <a:avLst/>
          </a:prstGeom>
          <a:effectLst/>
        </p:spPr>
      </p:pic>
      <p:pic>
        <p:nvPicPr>
          <p:cNvPr id="40" name="Image 7" descr="preencoded.png">
            <a:extLst>
              <a:ext uri="{FF2B5EF4-FFF2-40B4-BE49-F238E27FC236}">
                <a16:creationId xmlns:a16="http://schemas.microsoft.com/office/drawing/2014/main" id="{3C6D6BF5-8244-9A96-D8E5-87F786CB29EC}"/>
              </a:ext>
            </a:extLst>
          </p:cNvPr>
          <p:cNvPicPr>
            <a:picLocks noChangeAspect="1"/>
          </p:cNvPicPr>
          <p:nvPr/>
        </p:nvPicPr>
        <p:blipFill>
          <a:blip r:embed="rId4"/>
          <a:srcRect t="-80" b="-80"/>
          <a:stretch/>
        </p:blipFill>
        <p:spPr>
          <a:xfrm>
            <a:off x="8051901" y="2617901"/>
            <a:ext cx="142646" cy="228600"/>
          </a:xfrm>
          <a:prstGeom prst="rect">
            <a:avLst/>
          </a:prstGeom>
          <a:effectLst/>
        </p:spPr>
      </p:pic>
      <p:pic>
        <p:nvPicPr>
          <p:cNvPr id="41" name="Image 8" descr="preencoded.png">
            <a:extLst>
              <a:ext uri="{FF2B5EF4-FFF2-40B4-BE49-F238E27FC236}">
                <a16:creationId xmlns:a16="http://schemas.microsoft.com/office/drawing/2014/main" id="{F8458196-BCFA-29D6-933D-8EA68D5616EE}"/>
              </a:ext>
            </a:extLst>
          </p:cNvPr>
          <p:cNvPicPr>
            <a:picLocks noChangeAspect="1"/>
          </p:cNvPicPr>
          <p:nvPr/>
        </p:nvPicPr>
        <p:blipFill>
          <a:blip r:embed="rId6"/>
          <a:srcRect l="-1282" r="-1282"/>
          <a:stretch/>
        </p:blipFill>
        <p:spPr>
          <a:xfrm>
            <a:off x="8631631" y="1860778"/>
            <a:ext cx="219456" cy="190195"/>
          </a:xfrm>
          <a:prstGeom prst="rect">
            <a:avLst/>
          </a:prstGeom>
          <a:effectLst/>
        </p:spPr>
      </p:pic>
      <p:pic>
        <p:nvPicPr>
          <p:cNvPr id="42" name="Image 9" descr="https://www.genspark.ai/image_placeholder.png">
            <a:extLst>
              <a:ext uri="{FF2B5EF4-FFF2-40B4-BE49-F238E27FC236}">
                <a16:creationId xmlns:a16="http://schemas.microsoft.com/office/drawing/2014/main" id="{32F7720D-96F1-B09F-D08E-8F20D40C6EA9}"/>
              </a:ext>
            </a:extLst>
          </p:cNvPr>
          <p:cNvPicPr>
            <a:picLocks noChangeAspect="1"/>
          </p:cNvPicPr>
          <p:nvPr/>
        </p:nvPicPr>
        <p:blipFill>
          <a:blip r:embed="rId3"/>
          <a:srcRect/>
          <a:stretch/>
        </p:blipFill>
        <p:spPr>
          <a:xfrm>
            <a:off x="8554821" y="3370453"/>
            <a:ext cx="304495" cy="304495"/>
          </a:xfrm>
          <a:prstGeom prst="rect">
            <a:avLst/>
          </a:prstGeom>
          <a:effectLst/>
        </p:spPr>
      </p:pic>
      <p:pic>
        <p:nvPicPr>
          <p:cNvPr id="43" name="Image 10" descr="https://www.genspark.ai/image_placeholder.png">
            <a:extLst>
              <a:ext uri="{FF2B5EF4-FFF2-40B4-BE49-F238E27FC236}">
                <a16:creationId xmlns:a16="http://schemas.microsoft.com/office/drawing/2014/main" id="{3BEA3074-13BA-1C20-E3B4-A8BE98374565}"/>
              </a:ext>
            </a:extLst>
          </p:cNvPr>
          <p:cNvPicPr>
            <a:picLocks noChangeAspect="1"/>
          </p:cNvPicPr>
          <p:nvPr/>
        </p:nvPicPr>
        <p:blipFill>
          <a:blip r:embed="rId3"/>
          <a:srcRect/>
          <a:stretch/>
        </p:blipFill>
        <p:spPr>
          <a:xfrm>
            <a:off x="8936126" y="3370453"/>
            <a:ext cx="304495" cy="304495"/>
          </a:xfrm>
          <a:prstGeom prst="rect">
            <a:avLst/>
          </a:prstGeom>
          <a:effectLst/>
        </p:spPr>
      </p:pic>
      <p:sp>
        <p:nvSpPr>
          <p:cNvPr id="44" name="Shape 32">
            <a:extLst>
              <a:ext uri="{FF2B5EF4-FFF2-40B4-BE49-F238E27FC236}">
                <a16:creationId xmlns:a16="http://schemas.microsoft.com/office/drawing/2014/main" id="{81C75A0D-88F2-DF92-0B4E-79CB9DBB9A82}"/>
              </a:ext>
            </a:extLst>
          </p:cNvPr>
          <p:cNvSpPr/>
          <p:nvPr/>
        </p:nvSpPr>
        <p:spPr>
          <a:xfrm>
            <a:off x="226466" y="3952011"/>
            <a:ext cx="11734495" cy="1218895"/>
          </a:xfrm>
          <a:prstGeom prst="rect">
            <a:avLst/>
          </a:prstGeom>
          <a:solidFill>
            <a:srgbClr val="F3F4F6"/>
          </a:solidFill>
          <a:ln/>
          <a:effectLst/>
        </p:spPr>
        <p:txBody>
          <a:bodyPr/>
          <a:lstStyle/>
          <a:p>
            <a:endParaRPr lang="en-JP"/>
          </a:p>
        </p:txBody>
      </p:sp>
      <p:sp>
        <p:nvSpPr>
          <p:cNvPr id="45" name="Text 33">
            <a:extLst>
              <a:ext uri="{FF2B5EF4-FFF2-40B4-BE49-F238E27FC236}">
                <a16:creationId xmlns:a16="http://schemas.microsoft.com/office/drawing/2014/main" id="{7DED64AD-0855-369A-39A3-82076E961D6F}"/>
              </a:ext>
            </a:extLst>
          </p:cNvPr>
          <p:cNvSpPr txBox="1"/>
          <p:nvPr/>
        </p:nvSpPr>
        <p:spPr>
          <a:xfrm>
            <a:off x="340766" y="4075455"/>
            <a:ext cx="5063033" cy="247802"/>
          </a:xfrm>
          <a:prstGeom prst="rect">
            <a:avLst/>
          </a:prstGeom>
          <a:noFill/>
          <a:ln/>
          <a:effectLst/>
        </p:spPr>
        <p:txBody>
          <a:bodyPr wrap="square" lIns="0" tIns="0" rIns="0" bIns="0" rtlCol="0" anchor="ctr"/>
          <a:lstStyle/>
          <a:p>
            <a:pPr marL="0" indent="0" algn="l">
              <a:buNone/>
            </a:pPr>
            <a:r>
              <a:rPr lang="en-US" sz="1300" dirty="0">
                <a:solidFill>
                  <a:srgbClr val="232F3E"/>
                </a:solidFill>
                <a:ea typeface="Amazon Ember" panose="020B0603020204020204" pitchFamily="34" charset="0"/>
                <a:cs typeface="Amazon Ember" panose="020B0603020204020204" pitchFamily="34" charset="0"/>
              </a:rPr>
              <a:t>Amazon Bedrock Knowledge BasesのAdvanced RAG機能活用</a:t>
            </a:r>
            <a:endParaRPr lang="en-US" sz="1300" dirty="0"/>
          </a:p>
        </p:txBody>
      </p:sp>
      <p:sp>
        <p:nvSpPr>
          <p:cNvPr id="46" name="Shape 34">
            <a:extLst>
              <a:ext uri="{FF2B5EF4-FFF2-40B4-BE49-F238E27FC236}">
                <a16:creationId xmlns:a16="http://schemas.microsoft.com/office/drawing/2014/main" id="{FC825A7E-D791-0689-379E-52AE435BBE24}"/>
              </a:ext>
            </a:extLst>
          </p:cNvPr>
          <p:cNvSpPr/>
          <p:nvPr/>
        </p:nvSpPr>
        <p:spPr>
          <a:xfrm>
            <a:off x="340766" y="4409211"/>
            <a:ext cx="3762756" cy="647395"/>
          </a:xfrm>
          <a:prstGeom prst="rect">
            <a:avLst/>
          </a:prstGeom>
          <a:solidFill>
            <a:srgbClr val="FFFFFF"/>
          </a:solidFill>
          <a:ln/>
          <a:effectLst/>
        </p:spPr>
        <p:txBody>
          <a:bodyPr/>
          <a:lstStyle/>
          <a:p>
            <a:endParaRPr lang="en-JP"/>
          </a:p>
        </p:txBody>
      </p:sp>
      <p:pic>
        <p:nvPicPr>
          <p:cNvPr id="47" name="Image 11" descr="preencoded.png">
            <a:extLst>
              <a:ext uri="{FF2B5EF4-FFF2-40B4-BE49-F238E27FC236}">
                <a16:creationId xmlns:a16="http://schemas.microsoft.com/office/drawing/2014/main" id="{6EA92DBA-1B22-51C6-9B9D-9C8E1CEFE4A9}"/>
              </a:ext>
            </a:extLst>
          </p:cNvPr>
          <p:cNvPicPr>
            <a:picLocks noChangeAspect="1"/>
          </p:cNvPicPr>
          <p:nvPr/>
        </p:nvPicPr>
        <p:blipFill>
          <a:blip r:embed="rId7"/>
          <a:srcRect l="-33" r="-33"/>
          <a:stretch/>
        </p:blipFill>
        <p:spPr>
          <a:xfrm>
            <a:off x="455066" y="4571060"/>
            <a:ext cx="171907" cy="152705"/>
          </a:xfrm>
          <a:prstGeom prst="rect">
            <a:avLst/>
          </a:prstGeom>
          <a:effectLst/>
        </p:spPr>
      </p:pic>
      <p:sp>
        <p:nvSpPr>
          <p:cNvPr id="48" name="Shape 35">
            <a:extLst>
              <a:ext uri="{FF2B5EF4-FFF2-40B4-BE49-F238E27FC236}">
                <a16:creationId xmlns:a16="http://schemas.microsoft.com/office/drawing/2014/main" id="{57293C50-E55B-6727-2ED5-DFABE582685D}"/>
              </a:ext>
            </a:extLst>
          </p:cNvPr>
          <p:cNvSpPr/>
          <p:nvPr/>
        </p:nvSpPr>
        <p:spPr>
          <a:xfrm>
            <a:off x="4214164" y="4409211"/>
            <a:ext cx="3762756" cy="647395"/>
          </a:xfrm>
          <a:prstGeom prst="rect">
            <a:avLst/>
          </a:prstGeom>
          <a:solidFill>
            <a:srgbClr val="FFFFFF"/>
          </a:solidFill>
          <a:ln/>
          <a:effectLst/>
        </p:spPr>
        <p:txBody>
          <a:bodyPr/>
          <a:lstStyle/>
          <a:p>
            <a:endParaRPr lang="en-JP"/>
          </a:p>
        </p:txBody>
      </p:sp>
      <p:sp>
        <p:nvSpPr>
          <p:cNvPr id="49" name="Text 36">
            <a:extLst>
              <a:ext uri="{FF2B5EF4-FFF2-40B4-BE49-F238E27FC236}">
                <a16:creationId xmlns:a16="http://schemas.microsoft.com/office/drawing/2014/main" id="{A631948B-2B5F-1AB4-5446-5C4B8DB19654}"/>
              </a:ext>
            </a:extLst>
          </p:cNvPr>
          <p:cNvSpPr txBox="1"/>
          <p:nvPr/>
        </p:nvSpPr>
        <p:spPr>
          <a:xfrm>
            <a:off x="741273" y="4485106"/>
            <a:ext cx="1824228" cy="191110"/>
          </a:xfrm>
          <a:prstGeom prst="rect">
            <a:avLst/>
          </a:prstGeom>
          <a:noFill/>
          <a:ln/>
          <a:effectLst/>
        </p:spPr>
        <p:txBody>
          <a:bodyPr wrap="square" lIns="0" tIns="0" rIns="0" bIns="0" rtlCol="0" anchor="ctr"/>
          <a:lstStyle/>
          <a:p>
            <a:pPr marL="0" indent="0" algn="l">
              <a:buNone/>
            </a:pPr>
            <a:r>
              <a:rPr lang="en-US" sz="1000" dirty="0">
                <a:solidFill>
                  <a:srgbClr val="000000"/>
                </a:solidFill>
                <a:ea typeface="Amazon Ember" panose="020B0603020204020204" pitchFamily="34" charset="0"/>
                <a:cs typeface="Amazon Ember" panose="020B0603020204020204" pitchFamily="34" charset="0"/>
              </a:rPr>
              <a:t>セマンティックチャンキング</a:t>
            </a:r>
            <a:endParaRPr lang="en-US" sz="1000" dirty="0"/>
          </a:p>
        </p:txBody>
      </p:sp>
      <p:sp>
        <p:nvSpPr>
          <p:cNvPr id="50" name="Text 37">
            <a:extLst>
              <a:ext uri="{FF2B5EF4-FFF2-40B4-BE49-F238E27FC236}">
                <a16:creationId xmlns:a16="http://schemas.microsoft.com/office/drawing/2014/main" id="{F73E451F-EEAC-9D5D-F210-0D6CC5ED1F12}"/>
              </a:ext>
            </a:extLst>
          </p:cNvPr>
          <p:cNvSpPr txBox="1"/>
          <p:nvPr/>
        </p:nvSpPr>
        <p:spPr>
          <a:xfrm>
            <a:off x="4614672" y="4485106"/>
            <a:ext cx="1300277" cy="191110"/>
          </a:xfrm>
          <a:prstGeom prst="rect">
            <a:avLst/>
          </a:prstGeom>
          <a:noFill/>
          <a:ln/>
          <a:effectLst/>
        </p:spPr>
        <p:txBody>
          <a:bodyPr wrap="square" lIns="0" tIns="0" rIns="0" bIns="0" rtlCol="0" anchor="ctr"/>
          <a:lstStyle/>
          <a:p>
            <a:pPr marL="0" indent="0" algn="l">
              <a:buNone/>
            </a:pPr>
            <a:r>
              <a:rPr lang="en-US" sz="1000" dirty="0">
                <a:solidFill>
                  <a:srgbClr val="000000"/>
                </a:solidFill>
                <a:ea typeface="Amazon Ember" panose="020B0603020204020204" pitchFamily="34" charset="0"/>
                <a:cs typeface="Amazon Ember" panose="020B0603020204020204" pitchFamily="34" charset="0"/>
              </a:rPr>
              <a:t>階層的チャンキング</a:t>
            </a:r>
            <a:endParaRPr lang="en-US" sz="1000" dirty="0"/>
          </a:p>
        </p:txBody>
      </p:sp>
      <p:sp>
        <p:nvSpPr>
          <p:cNvPr id="51" name="Text 38">
            <a:extLst>
              <a:ext uri="{FF2B5EF4-FFF2-40B4-BE49-F238E27FC236}">
                <a16:creationId xmlns:a16="http://schemas.microsoft.com/office/drawing/2014/main" id="{4D9D0164-0114-0AA8-3BEB-0EA0CEF6948F}"/>
              </a:ext>
            </a:extLst>
          </p:cNvPr>
          <p:cNvSpPr txBox="1"/>
          <p:nvPr/>
        </p:nvSpPr>
        <p:spPr>
          <a:xfrm>
            <a:off x="741273" y="4666157"/>
            <a:ext cx="3296412" cy="314554"/>
          </a:xfrm>
          <a:prstGeom prst="rect">
            <a:avLst/>
          </a:prstGeom>
          <a:noFill/>
          <a:ln/>
          <a:effectLst/>
        </p:spPr>
        <p:txBody>
          <a:bodyPr wrap="square" lIns="0" tIns="0" rIns="0" bIns="0" rtlCol="0" anchor="ctr"/>
          <a:lstStyle/>
          <a:p>
            <a:pPr marL="0" indent="0" algn="l">
              <a:buNone/>
            </a:pPr>
            <a:r>
              <a:rPr lang="en-US" sz="900" dirty="0">
                <a:solidFill>
                  <a:srgbClr val="4B5563"/>
                </a:solidFill>
                <a:ea typeface="Amazon Ember" panose="020B0603020204020204" pitchFamily="34" charset="0"/>
                <a:cs typeface="Amazon Ember" panose="020B0603020204020204" pitchFamily="34" charset="0"/>
              </a:rPr>
              <a:t>意味に基づく文書分割で関連情報を保持。検索精度85%→95%向上</a:t>
            </a:r>
            <a:endParaRPr lang="en-US" sz="900" dirty="0"/>
          </a:p>
        </p:txBody>
      </p:sp>
      <p:pic>
        <p:nvPicPr>
          <p:cNvPr id="52" name="Image 12" descr="preencoded.png">
            <a:extLst>
              <a:ext uri="{FF2B5EF4-FFF2-40B4-BE49-F238E27FC236}">
                <a16:creationId xmlns:a16="http://schemas.microsoft.com/office/drawing/2014/main" id="{D2770C7D-0118-E48F-F494-CE5332AB7FC0}"/>
              </a:ext>
            </a:extLst>
          </p:cNvPr>
          <p:cNvPicPr>
            <a:picLocks noChangeAspect="1"/>
          </p:cNvPicPr>
          <p:nvPr/>
        </p:nvPicPr>
        <p:blipFill>
          <a:blip r:embed="rId8"/>
          <a:srcRect l="-33" r="-33"/>
          <a:stretch/>
        </p:blipFill>
        <p:spPr>
          <a:xfrm>
            <a:off x="4328464" y="4571060"/>
            <a:ext cx="171907" cy="152705"/>
          </a:xfrm>
          <a:prstGeom prst="rect">
            <a:avLst/>
          </a:prstGeom>
          <a:effectLst/>
        </p:spPr>
      </p:pic>
      <p:sp>
        <p:nvSpPr>
          <p:cNvPr id="53" name="Shape 39">
            <a:extLst>
              <a:ext uri="{FF2B5EF4-FFF2-40B4-BE49-F238E27FC236}">
                <a16:creationId xmlns:a16="http://schemas.microsoft.com/office/drawing/2014/main" id="{427EEE82-48A0-C9C9-4C6B-589AA6545016}"/>
              </a:ext>
            </a:extLst>
          </p:cNvPr>
          <p:cNvSpPr/>
          <p:nvPr/>
        </p:nvSpPr>
        <p:spPr>
          <a:xfrm>
            <a:off x="8087563" y="4409211"/>
            <a:ext cx="3762756" cy="647395"/>
          </a:xfrm>
          <a:prstGeom prst="rect">
            <a:avLst/>
          </a:prstGeom>
          <a:solidFill>
            <a:srgbClr val="FFFFFF"/>
          </a:solidFill>
          <a:ln/>
          <a:effectLst/>
        </p:spPr>
        <p:txBody>
          <a:bodyPr/>
          <a:lstStyle/>
          <a:p>
            <a:endParaRPr lang="en-JP"/>
          </a:p>
        </p:txBody>
      </p:sp>
      <p:sp>
        <p:nvSpPr>
          <p:cNvPr id="54" name="Text 40">
            <a:extLst>
              <a:ext uri="{FF2B5EF4-FFF2-40B4-BE49-F238E27FC236}">
                <a16:creationId xmlns:a16="http://schemas.microsoft.com/office/drawing/2014/main" id="{C9B3CD51-C885-E49B-7DCD-3FB1AFB68DFD}"/>
              </a:ext>
            </a:extLst>
          </p:cNvPr>
          <p:cNvSpPr txBox="1"/>
          <p:nvPr/>
        </p:nvSpPr>
        <p:spPr>
          <a:xfrm>
            <a:off x="4614672" y="4666157"/>
            <a:ext cx="3182112" cy="162763"/>
          </a:xfrm>
          <a:prstGeom prst="rect">
            <a:avLst/>
          </a:prstGeom>
          <a:noFill/>
          <a:ln/>
          <a:effectLst/>
        </p:spPr>
        <p:txBody>
          <a:bodyPr wrap="square" lIns="0" tIns="0" rIns="0" bIns="0" rtlCol="0" anchor="ctr"/>
          <a:lstStyle/>
          <a:p>
            <a:pPr marL="0" indent="0" algn="l">
              <a:buNone/>
            </a:pPr>
            <a:r>
              <a:rPr lang="en-US" sz="900" dirty="0">
                <a:solidFill>
                  <a:srgbClr val="4B5563"/>
                </a:solidFill>
                <a:ea typeface="Amazon Ember" panose="020B0603020204020204" pitchFamily="34" charset="0"/>
                <a:cs typeface="Amazon Ember" panose="020B0603020204020204" pitchFamily="34" charset="0"/>
              </a:rPr>
              <a:t>親子関係を保持する構造化で文脈を維持した回答生成を実現</a:t>
            </a:r>
            <a:endParaRPr lang="en-US" sz="900" dirty="0"/>
          </a:p>
        </p:txBody>
      </p:sp>
      <p:pic>
        <p:nvPicPr>
          <p:cNvPr id="55" name="Image 13" descr="preencoded.png">
            <a:extLst>
              <a:ext uri="{FF2B5EF4-FFF2-40B4-BE49-F238E27FC236}">
                <a16:creationId xmlns:a16="http://schemas.microsoft.com/office/drawing/2014/main" id="{9BCB8CA1-90ED-A61F-EB1E-612B1992EE5A}"/>
              </a:ext>
            </a:extLst>
          </p:cNvPr>
          <p:cNvPicPr>
            <a:picLocks noChangeAspect="1"/>
          </p:cNvPicPr>
          <p:nvPr/>
        </p:nvPicPr>
        <p:blipFill>
          <a:blip r:embed="rId9"/>
          <a:srcRect/>
          <a:stretch/>
        </p:blipFill>
        <p:spPr>
          <a:xfrm>
            <a:off x="8201863" y="4571060"/>
            <a:ext cx="152705" cy="152705"/>
          </a:xfrm>
          <a:prstGeom prst="rect">
            <a:avLst/>
          </a:prstGeom>
          <a:effectLst/>
        </p:spPr>
      </p:pic>
      <p:sp>
        <p:nvSpPr>
          <p:cNvPr id="56" name="Text 41">
            <a:extLst>
              <a:ext uri="{FF2B5EF4-FFF2-40B4-BE49-F238E27FC236}">
                <a16:creationId xmlns:a16="http://schemas.microsoft.com/office/drawing/2014/main" id="{194DA5EB-601D-620F-65CA-2A8363BDCBA1}"/>
              </a:ext>
            </a:extLst>
          </p:cNvPr>
          <p:cNvSpPr txBox="1"/>
          <p:nvPr/>
        </p:nvSpPr>
        <p:spPr>
          <a:xfrm>
            <a:off x="8468868" y="4485106"/>
            <a:ext cx="1034186" cy="191110"/>
          </a:xfrm>
          <a:prstGeom prst="rect">
            <a:avLst/>
          </a:prstGeom>
          <a:noFill/>
          <a:ln/>
          <a:effectLst/>
        </p:spPr>
        <p:txBody>
          <a:bodyPr wrap="square" lIns="0" tIns="0" rIns="0" bIns="0" rtlCol="0" anchor="ctr"/>
          <a:lstStyle/>
          <a:p>
            <a:pPr marL="0" indent="0" algn="l">
              <a:buNone/>
            </a:pPr>
            <a:r>
              <a:rPr lang="en-US" sz="1000" dirty="0">
                <a:solidFill>
                  <a:srgbClr val="000000"/>
                </a:solidFill>
                <a:ea typeface="Amazon Ember" panose="020B0603020204020204" pitchFamily="34" charset="0"/>
                <a:cs typeface="Amazon Ember" panose="020B0603020204020204" pitchFamily="34" charset="0"/>
              </a:rPr>
              <a:t>クエリ分解機能</a:t>
            </a:r>
            <a:endParaRPr lang="en-US" sz="1000" dirty="0"/>
          </a:p>
        </p:txBody>
      </p:sp>
      <p:sp>
        <p:nvSpPr>
          <p:cNvPr id="57" name="Text 42">
            <a:extLst>
              <a:ext uri="{FF2B5EF4-FFF2-40B4-BE49-F238E27FC236}">
                <a16:creationId xmlns:a16="http://schemas.microsoft.com/office/drawing/2014/main" id="{7B0CEED2-E978-8AD5-A59F-933F330B2FD9}"/>
              </a:ext>
            </a:extLst>
          </p:cNvPr>
          <p:cNvSpPr txBox="1"/>
          <p:nvPr/>
        </p:nvSpPr>
        <p:spPr>
          <a:xfrm>
            <a:off x="8468868" y="4666157"/>
            <a:ext cx="3296412" cy="314554"/>
          </a:xfrm>
          <a:prstGeom prst="rect">
            <a:avLst/>
          </a:prstGeom>
          <a:noFill/>
          <a:ln/>
          <a:effectLst/>
        </p:spPr>
        <p:txBody>
          <a:bodyPr wrap="square" lIns="0" tIns="0" rIns="0" bIns="0" rtlCol="0" anchor="ctr"/>
          <a:lstStyle/>
          <a:p>
            <a:pPr marL="0" indent="0" algn="l">
              <a:buNone/>
            </a:pPr>
            <a:r>
              <a:rPr lang="en-US" sz="900" dirty="0">
                <a:solidFill>
                  <a:srgbClr val="4B5563"/>
                </a:solidFill>
                <a:ea typeface="Amazon Ember" panose="020B0603020204020204" pitchFamily="34" charset="0"/>
                <a:cs typeface="Amazon Ember" panose="020B0603020204020204" pitchFamily="34" charset="0"/>
              </a:rPr>
              <a:t>複雑な質問を適切なサブクエリに分解し、関連情報を正確に取得</a:t>
            </a:r>
            <a:endParaRPr lang="en-US" sz="900" dirty="0"/>
          </a:p>
        </p:txBody>
      </p:sp>
      <p:sp>
        <p:nvSpPr>
          <p:cNvPr id="58" name="Shape 43">
            <a:extLst>
              <a:ext uri="{FF2B5EF4-FFF2-40B4-BE49-F238E27FC236}">
                <a16:creationId xmlns:a16="http://schemas.microsoft.com/office/drawing/2014/main" id="{9438B87E-DBB1-D0EC-DA85-A82379653611}"/>
              </a:ext>
            </a:extLst>
          </p:cNvPr>
          <p:cNvSpPr/>
          <p:nvPr/>
        </p:nvSpPr>
        <p:spPr>
          <a:xfrm>
            <a:off x="226466" y="5285206"/>
            <a:ext cx="2848356" cy="761695"/>
          </a:xfrm>
          <a:prstGeom prst="rect">
            <a:avLst/>
          </a:prstGeom>
          <a:solidFill>
            <a:srgbClr val="F3F9FF"/>
          </a:solidFill>
          <a:ln/>
          <a:effectLst/>
        </p:spPr>
        <p:txBody>
          <a:bodyPr/>
          <a:lstStyle/>
          <a:p>
            <a:endParaRPr lang="en-JP"/>
          </a:p>
        </p:txBody>
      </p:sp>
      <p:sp>
        <p:nvSpPr>
          <p:cNvPr id="59" name="Shape 44">
            <a:extLst>
              <a:ext uri="{FF2B5EF4-FFF2-40B4-BE49-F238E27FC236}">
                <a16:creationId xmlns:a16="http://schemas.microsoft.com/office/drawing/2014/main" id="{DC613973-03FA-EBCB-EB7A-C379837B4185}"/>
              </a:ext>
            </a:extLst>
          </p:cNvPr>
          <p:cNvSpPr/>
          <p:nvPr/>
        </p:nvSpPr>
        <p:spPr>
          <a:xfrm>
            <a:off x="226466" y="5285206"/>
            <a:ext cx="38405" cy="761695"/>
          </a:xfrm>
          <a:prstGeom prst="rect">
            <a:avLst/>
          </a:prstGeom>
          <a:solidFill>
            <a:srgbClr val="1E88E5"/>
          </a:solidFill>
          <a:ln/>
          <a:effectLst/>
        </p:spPr>
        <p:txBody>
          <a:bodyPr/>
          <a:lstStyle/>
          <a:p>
            <a:endParaRPr lang="en-JP"/>
          </a:p>
        </p:txBody>
      </p:sp>
      <p:sp>
        <p:nvSpPr>
          <p:cNvPr id="60" name="Shape 45">
            <a:extLst>
              <a:ext uri="{FF2B5EF4-FFF2-40B4-BE49-F238E27FC236}">
                <a16:creationId xmlns:a16="http://schemas.microsoft.com/office/drawing/2014/main" id="{0EBCAB95-2115-3FD0-8673-8782EC6FF027}"/>
              </a:ext>
            </a:extLst>
          </p:cNvPr>
          <p:cNvSpPr/>
          <p:nvPr/>
        </p:nvSpPr>
        <p:spPr>
          <a:xfrm>
            <a:off x="3189122" y="5285206"/>
            <a:ext cx="2848356" cy="761695"/>
          </a:xfrm>
          <a:prstGeom prst="rect">
            <a:avLst/>
          </a:prstGeom>
          <a:solidFill>
            <a:srgbClr val="F3F9FF"/>
          </a:solidFill>
          <a:ln/>
          <a:effectLst/>
        </p:spPr>
        <p:txBody>
          <a:bodyPr/>
          <a:lstStyle/>
          <a:p>
            <a:endParaRPr lang="en-JP"/>
          </a:p>
        </p:txBody>
      </p:sp>
      <p:sp>
        <p:nvSpPr>
          <p:cNvPr id="61" name="Shape 46">
            <a:extLst>
              <a:ext uri="{FF2B5EF4-FFF2-40B4-BE49-F238E27FC236}">
                <a16:creationId xmlns:a16="http://schemas.microsoft.com/office/drawing/2014/main" id="{B374A02E-C5A5-315B-00EC-5C625400FCAC}"/>
              </a:ext>
            </a:extLst>
          </p:cNvPr>
          <p:cNvSpPr/>
          <p:nvPr/>
        </p:nvSpPr>
        <p:spPr>
          <a:xfrm>
            <a:off x="3189122" y="5285206"/>
            <a:ext cx="38405" cy="761695"/>
          </a:xfrm>
          <a:prstGeom prst="rect">
            <a:avLst/>
          </a:prstGeom>
          <a:solidFill>
            <a:srgbClr val="1E88E5"/>
          </a:solidFill>
          <a:ln/>
          <a:effectLst/>
        </p:spPr>
        <p:txBody>
          <a:bodyPr/>
          <a:lstStyle/>
          <a:p>
            <a:endParaRPr lang="en-JP"/>
          </a:p>
        </p:txBody>
      </p:sp>
      <p:sp>
        <p:nvSpPr>
          <p:cNvPr id="62" name="Shape 47">
            <a:extLst>
              <a:ext uri="{FF2B5EF4-FFF2-40B4-BE49-F238E27FC236}">
                <a16:creationId xmlns:a16="http://schemas.microsoft.com/office/drawing/2014/main" id="{377EFA3E-34EC-0E3F-C154-AB862A94B128}"/>
              </a:ext>
            </a:extLst>
          </p:cNvPr>
          <p:cNvSpPr/>
          <p:nvPr/>
        </p:nvSpPr>
        <p:spPr>
          <a:xfrm>
            <a:off x="6150864" y="5285206"/>
            <a:ext cx="2848356" cy="761695"/>
          </a:xfrm>
          <a:prstGeom prst="rect">
            <a:avLst/>
          </a:prstGeom>
          <a:solidFill>
            <a:srgbClr val="F3F9FF"/>
          </a:solidFill>
          <a:ln/>
          <a:effectLst/>
        </p:spPr>
        <p:txBody>
          <a:bodyPr/>
          <a:lstStyle/>
          <a:p>
            <a:endParaRPr lang="en-JP"/>
          </a:p>
        </p:txBody>
      </p:sp>
      <p:sp>
        <p:nvSpPr>
          <p:cNvPr id="63" name="Shape 48">
            <a:extLst>
              <a:ext uri="{FF2B5EF4-FFF2-40B4-BE49-F238E27FC236}">
                <a16:creationId xmlns:a16="http://schemas.microsoft.com/office/drawing/2014/main" id="{4AC99A6B-9217-4721-A7AB-A1460399DB06}"/>
              </a:ext>
            </a:extLst>
          </p:cNvPr>
          <p:cNvSpPr/>
          <p:nvPr/>
        </p:nvSpPr>
        <p:spPr>
          <a:xfrm>
            <a:off x="6150864" y="5285206"/>
            <a:ext cx="38405" cy="761695"/>
          </a:xfrm>
          <a:prstGeom prst="rect">
            <a:avLst/>
          </a:prstGeom>
          <a:solidFill>
            <a:srgbClr val="1E88E5"/>
          </a:solidFill>
          <a:ln/>
          <a:effectLst/>
        </p:spPr>
        <p:txBody>
          <a:bodyPr/>
          <a:lstStyle/>
          <a:p>
            <a:endParaRPr lang="en-JP"/>
          </a:p>
        </p:txBody>
      </p:sp>
      <p:sp>
        <p:nvSpPr>
          <p:cNvPr id="64" name="Shape 49">
            <a:extLst>
              <a:ext uri="{FF2B5EF4-FFF2-40B4-BE49-F238E27FC236}">
                <a16:creationId xmlns:a16="http://schemas.microsoft.com/office/drawing/2014/main" id="{C9C87C9F-C9DF-4CE3-12AD-977DD6E7B87E}"/>
              </a:ext>
            </a:extLst>
          </p:cNvPr>
          <p:cNvSpPr/>
          <p:nvPr/>
        </p:nvSpPr>
        <p:spPr>
          <a:xfrm>
            <a:off x="9113520" y="5285206"/>
            <a:ext cx="2848356" cy="761695"/>
          </a:xfrm>
          <a:prstGeom prst="rect">
            <a:avLst/>
          </a:prstGeom>
          <a:solidFill>
            <a:srgbClr val="F3F9FF"/>
          </a:solidFill>
          <a:ln/>
          <a:effectLst/>
        </p:spPr>
        <p:txBody>
          <a:bodyPr/>
          <a:lstStyle/>
          <a:p>
            <a:endParaRPr lang="en-JP"/>
          </a:p>
        </p:txBody>
      </p:sp>
      <p:sp>
        <p:nvSpPr>
          <p:cNvPr id="65" name="Shape 50">
            <a:extLst>
              <a:ext uri="{FF2B5EF4-FFF2-40B4-BE49-F238E27FC236}">
                <a16:creationId xmlns:a16="http://schemas.microsoft.com/office/drawing/2014/main" id="{FF06575B-733F-6DB6-D48D-BD66177CA8B1}"/>
              </a:ext>
            </a:extLst>
          </p:cNvPr>
          <p:cNvSpPr/>
          <p:nvPr/>
        </p:nvSpPr>
        <p:spPr>
          <a:xfrm>
            <a:off x="9113520" y="5285206"/>
            <a:ext cx="38405" cy="761695"/>
          </a:xfrm>
          <a:prstGeom prst="rect">
            <a:avLst/>
          </a:prstGeom>
          <a:solidFill>
            <a:srgbClr val="1E88E5"/>
          </a:solidFill>
          <a:ln/>
          <a:effectLst/>
        </p:spPr>
        <p:txBody>
          <a:bodyPr/>
          <a:lstStyle/>
          <a:p>
            <a:endParaRPr lang="en-JP"/>
          </a:p>
        </p:txBody>
      </p:sp>
      <p:sp>
        <p:nvSpPr>
          <p:cNvPr id="66" name="Text 51">
            <a:extLst>
              <a:ext uri="{FF2B5EF4-FFF2-40B4-BE49-F238E27FC236}">
                <a16:creationId xmlns:a16="http://schemas.microsoft.com/office/drawing/2014/main" id="{6B893AD0-6649-7DFF-21D2-542C4807E263}"/>
              </a:ext>
            </a:extLst>
          </p:cNvPr>
          <p:cNvSpPr txBox="1"/>
          <p:nvPr/>
        </p:nvSpPr>
        <p:spPr>
          <a:xfrm>
            <a:off x="379171" y="5399506"/>
            <a:ext cx="886054" cy="228600"/>
          </a:xfrm>
          <a:prstGeom prst="rect">
            <a:avLst/>
          </a:prstGeom>
          <a:noFill/>
          <a:ln/>
          <a:effectLst/>
        </p:spPr>
        <p:txBody>
          <a:bodyPr wrap="square" lIns="0" tIns="0" rIns="0" bIns="0" rtlCol="0" anchor="ctr"/>
          <a:lstStyle/>
          <a:p>
            <a:pPr marL="0" indent="0" algn="l">
              <a:buNone/>
            </a:pPr>
            <a:r>
              <a:rPr lang="en-US" sz="1200" dirty="0">
                <a:solidFill>
                  <a:srgbClr val="1E40AF"/>
                </a:solidFill>
                <a:ea typeface="Amazon Ember" panose="020B0603020204020204" pitchFamily="34" charset="0"/>
                <a:cs typeface="Amazon Ember" panose="020B0603020204020204" pitchFamily="34" charset="0"/>
              </a:rPr>
              <a:t>課題分類数</a:t>
            </a:r>
            <a:endParaRPr lang="en-US" sz="1200" dirty="0"/>
          </a:p>
        </p:txBody>
      </p:sp>
      <p:sp>
        <p:nvSpPr>
          <p:cNvPr id="67" name="Text 52">
            <a:extLst>
              <a:ext uri="{FF2B5EF4-FFF2-40B4-BE49-F238E27FC236}">
                <a16:creationId xmlns:a16="http://schemas.microsoft.com/office/drawing/2014/main" id="{0905C735-62CC-89F1-314D-73E2CD3BD58C}"/>
              </a:ext>
            </a:extLst>
          </p:cNvPr>
          <p:cNvSpPr txBox="1"/>
          <p:nvPr/>
        </p:nvSpPr>
        <p:spPr>
          <a:xfrm>
            <a:off x="3340912" y="5399506"/>
            <a:ext cx="886054" cy="228600"/>
          </a:xfrm>
          <a:prstGeom prst="rect">
            <a:avLst/>
          </a:prstGeom>
          <a:noFill/>
          <a:ln/>
          <a:effectLst/>
        </p:spPr>
        <p:txBody>
          <a:bodyPr wrap="square" lIns="0" tIns="0" rIns="0" bIns="0" rtlCol="0" anchor="ctr"/>
          <a:lstStyle/>
          <a:p>
            <a:pPr marL="0" indent="0" algn="l">
              <a:buNone/>
            </a:pPr>
            <a:r>
              <a:rPr lang="en-US" sz="1200" dirty="0">
                <a:solidFill>
                  <a:srgbClr val="1E40AF"/>
                </a:solidFill>
                <a:ea typeface="Amazon Ember" panose="020B0603020204020204" pitchFamily="34" charset="0"/>
                <a:cs typeface="Amazon Ember" panose="020B0603020204020204" pitchFamily="34" charset="0"/>
              </a:rPr>
              <a:t>解決策作成</a:t>
            </a:r>
            <a:endParaRPr lang="en-US" sz="1200" dirty="0"/>
          </a:p>
        </p:txBody>
      </p:sp>
      <p:sp>
        <p:nvSpPr>
          <p:cNvPr id="68" name="Text 53">
            <a:extLst>
              <a:ext uri="{FF2B5EF4-FFF2-40B4-BE49-F238E27FC236}">
                <a16:creationId xmlns:a16="http://schemas.microsoft.com/office/drawing/2014/main" id="{40DF22F8-52E8-F72C-7462-7EA6FC3F8535}"/>
              </a:ext>
            </a:extLst>
          </p:cNvPr>
          <p:cNvSpPr txBox="1"/>
          <p:nvPr/>
        </p:nvSpPr>
        <p:spPr>
          <a:xfrm>
            <a:off x="6303568" y="5399506"/>
            <a:ext cx="1038758" cy="228600"/>
          </a:xfrm>
          <a:prstGeom prst="rect">
            <a:avLst/>
          </a:prstGeom>
          <a:noFill/>
          <a:ln/>
          <a:effectLst/>
        </p:spPr>
        <p:txBody>
          <a:bodyPr wrap="square" lIns="0" tIns="0" rIns="0" bIns="0" rtlCol="0" anchor="ctr"/>
          <a:lstStyle/>
          <a:p>
            <a:pPr marL="0" indent="0" algn="l">
              <a:buNone/>
            </a:pPr>
            <a:r>
              <a:rPr lang="en-US" sz="1200" dirty="0">
                <a:solidFill>
                  <a:srgbClr val="1E40AF"/>
                </a:solidFill>
                <a:ea typeface="Amazon Ember" panose="020B0603020204020204" pitchFamily="34" charset="0"/>
                <a:cs typeface="Amazon Ember" panose="020B0603020204020204" pitchFamily="34" charset="0"/>
              </a:rPr>
              <a:t>ナレッジ活用</a:t>
            </a:r>
            <a:endParaRPr lang="en-US" sz="1200" dirty="0"/>
          </a:p>
        </p:txBody>
      </p:sp>
      <p:sp>
        <p:nvSpPr>
          <p:cNvPr id="69" name="Text 54">
            <a:extLst>
              <a:ext uri="{FF2B5EF4-FFF2-40B4-BE49-F238E27FC236}">
                <a16:creationId xmlns:a16="http://schemas.microsoft.com/office/drawing/2014/main" id="{C7231025-103A-B445-67D3-3B5D9E61029D}"/>
              </a:ext>
            </a:extLst>
          </p:cNvPr>
          <p:cNvSpPr txBox="1"/>
          <p:nvPr/>
        </p:nvSpPr>
        <p:spPr>
          <a:xfrm>
            <a:off x="9265310" y="5399506"/>
            <a:ext cx="734263" cy="228600"/>
          </a:xfrm>
          <a:prstGeom prst="rect">
            <a:avLst/>
          </a:prstGeom>
          <a:noFill/>
          <a:ln/>
          <a:effectLst/>
        </p:spPr>
        <p:txBody>
          <a:bodyPr wrap="square" lIns="0" tIns="0" rIns="0" bIns="0" rtlCol="0" anchor="ctr"/>
          <a:lstStyle/>
          <a:p>
            <a:pPr marL="0" indent="0" algn="l">
              <a:buNone/>
            </a:pPr>
            <a:r>
              <a:rPr lang="en-US" sz="1200" dirty="0">
                <a:solidFill>
                  <a:srgbClr val="1E40AF"/>
                </a:solidFill>
                <a:ea typeface="Amazon Ember" panose="020B0603020204020204" pitchFamily="34" charset="0"/>
                <a:cs typeface="Amazon Ember" panose="020B0603020204020204" pitchFamily="34" charset="0"/>
              </a:rPr>
              <a:t>解決時間</a:t>
            </a:r>
            <a:endParaRPr lang="en-US" sz="1200" dirty="0"/>
          </a:p>
        </p:txBody>
      </p:sp>
      <p:sp>
        <p:nvSpPr>
          <p:cNvPr id="70" name="Text 55">
            <a:extLst>
              <a:ext uri="{FF2B5EF4-FFF2-40B4-BE49-F238E27FC236}">
                <a16:creationId xmlns:a16="http://schemas.microsoft.com/office/drawing/2014/main" id="{7956702B-076D-3E2E-44E6-D510502B6ED4}"/>
              </a:ext>
            </a:extLst>
          </p:cNvPr>
          <p:cNvSpPr txBox="1"/>
          <p:nvPr/>
        </p:nvSpPr>
        <p:spPr>
          <a:xfrm>
            <a:off x="379171" y="5608904"/>
            <a:ext cx="800100" cy="333756"/>
          </a:xfrm>
          <a:prstGeom prst="rect">
            <a:avLst/>
          </a:prstGeom>
          <a:noFill/>
          <a:ln/>
          <a:effectLst/>
        </p:spPr>
        <p:txBody>
          <a:bodyPr wrap="square" lIns="0" tIns="0" rIns="0" bIns="0" rtlCol="0" anchor="ctr"/>
          <a:lstStyle/>
          <a:p>
            <a:pPr marL="0" indent="0" algn="l">
              <a:buNone/>
            </a:pPr>
            <a:r>
              <a:rPr lang="en-US" sz="1800" dirty="0">
                <a:solidFill>
                  <a:srgbClr val="232F3E"/>
                </a:solidFill>
                <a:ea typeface="Amazon Ember" panose="020B0603020204020204" pitchFamily="34" charset="0"/>
                <a:cs typeface="Amazon Ember" panose="020B0603020204020204" pitchFamily="34" charset="0"/>
              </a:rPr>
              <a:t>100%</a:t>
            </a:r>
            <a:endParaRPr lang="en-US" sz="1800" dirty="0"/>
          </a:p>
        </p:txBody>
      </p:sp>
      <p:sp>
        <p:nvSpPr>
          <p:cNvPr id="71" name="Text 56">
            <a:extLst>
              <a:ext uri="{FF2B5EF4-FFF2-40B4-BE49-F238E27FC236}">
                <a16:creationId xmlns:a16="http://schemas.microsoft.com/office/drawing/2014/main" id="{831A3FDA-B247-BA10-0365-49BF8438349A}"/>
              </a:ext>
            </a:extLst>
          </p:cNvPr>
          <p:cNvSpPr txBox="1"/>
          <p:nvPr/>
        </p:nvSpPr>
        <p:spPr>
          <a:xfrm>
            <a:off x="3340912" y="5608904"/>
            <a:ext cx="667512" cy="333756"/>
          </a:xfrm>
          <a:prstGeom prst="rect">
            <a:avLst/>
          </a:prstGeom>
          <a:noFill/>
          <a:ln/>
          <a:effectLst/>
        </p:spPr>
        <p:txBody>
          <a:bodyPr wrap="square" lIns="0" tIns="0" rIns="0" bIns="0" rtlCol="0" anchor="ctr"/>
          <a:lstStyle/>
          <a:p>
            <a:pPr marL="0" indent="0" algn="l">
              <a:buNone/>
            </a:pPr>
            <a:r>
              <a:rPr lang="en-US" sz="1800" dirty="0">
                <a:solidFill>
                  <a:srgbClr val="232F3E"/>
                </a:solidFill>
                <a:ea typeface="Amazon Ember" panose="020B0603020204020204" pitchFamily="34" charset="0"/>
                <a:cs typeface="Amazon Ember" panose="020B0603020204020204" pitchFamily="34" charset="0"/>
              </a:rPr>
              <a:t>80%</a:t>
            </a:r>
            <a:endParaRPr lang="en-US" sz="1800" dirty="0"/>
          </a:p>
        </p:txBody>
      </p:sp>
      <p:sp>
        <p:nvSpPr>
          <p:cNvPr id="72" name="Text 57">
            <a:extLst>
              <a:ext uri="{FF2B5EF4-FFF2-40B4-BE49-F238E27FC236}">
                <a16:creationId xmlns:a16="http://schemas.microsoft.com/office/drawing/2014/main" id="{FB286FF3-DF49-95DB-F3F8-65C84C2058C2}"/>
              </a:ext>
            </a:extLst>
          </p:cNvPr>
          <p:cNvSpPr txBox="1"/>
          <p:nvPr/>
        </p:nvSpPr>
        <p:spPr>
          <a:xfrm>
            <a:off x="6303568" y="5608904"/>
            <a:ext cx="667512" cy="333756"/>
          </a:xfrm>
          <a:prstGeom prst="rect">
            <a:avLst/>
          </a:prstGeom>
          <a:noFill/>
          <a:ln/>
          <a:effectLst/>
        </p:spPr>
        <p:txBody>
          <a:bodyPr wrap="square" lIns="0" tIns="0" rIns="0" bIns="0" rtlCol="0" anchor="ctr"/>
          <a:lstStyle/>
          <a:p>
            <a:pPr marL="0" indent="0" algn="l">
              <a:buNone/>
            </a:pPr>
            <a:r>
              <a:rPr lang="en-US" sz="1800" dirty="0">
                <a:solidFill>
                  <a:srgbClr val="232F3E"/>
                </a:solidFill>
                <a:ea typeface="Amazon Ember" panose="020B0603020204020204" pitchFamily="34" charset="0"/>
                <a:cs typeface="Amazon Ember" panose="020B0603020204020204" pitchFamily="34" charset="0"/>
              </a:rPr>
              <a:t>50%</a:t>
            </a:r>
            <a:endParaRPr lang="en-US" sz="1800" dirty="0"/>
          </a:p>
        </p:txBody>
      </p:sp>
      <p:sp>
        <p:nvSpPr>
          <p:cNvPr id="73" name="Text 58">
            <a:extLst>
              <a:ext uri="{FF2B5EF4-FFF2-40B4-BE49-F238E27FC236}">
                <a16:creationId xmlns:a16="http://schemas.microsoft.com/office/drawing/2014/main" id="{9A7B2686-1120-2BB6-7224-D4CA89C278AA}"/>
              </a:ext>
            </a:extLst>
          </p:cNvPr>
          <p:cNvSpPr txBox="1"/>
          <p:nvPr/>
        </p:nvSpPr>
        <p:spPr>
          <a:xfrm>
            <a:off x="9265310" y="5608904"/>
            <a:ext cx="667512" cy="333756"/>
          </a:xfrm>
          <a:prstGeom prst="rect">
            <a:avLst/>
          </a:prstGeom>
          <a:noFill/>
          <a:ln/>
          <a:effectLst/>
        </p:spPr>
        <p:txBody>
          <a:bodyPr wrap="square" lIns="0" tIns="0" rIns="0" bIns="0" rtlCol="0" anchor="ctr"/>
          <a:lstStyle/>
          <a:p>
            <a:pPr marL="0" indent="0" algn="l">
              <a:buNone/>
            </a:pPr>
            <a:r>
              <a:rPr lang="en-US" sz="1800" dirty="0">
                <a:solidFill>
                  <a:srgbClr val="232F3E"/>
                </a:solidFill>
                <a:ea typeface="Amazon Ember" panose="020B0603020204020204" pitchFamily="34" charset="0"/>
                <a:cs typeface="Amazon Ember" panose="020B0603020204020204" pitchFamily="34" charset="0"/>
              </a:rPr>
              <a:t>30%</a:t>
            </a:r>
            <a:endParaRPr lang="en-US" sz="1800" dirty="0"/>
          </a:p>
        </p:txBody>
      </p:sp>
      <p:sp>
        <p:nvSpPr>
          <p:cNvPr id="74" name="Text 59">
            <a:extLst>
              <a:ext uri="{FF2B5EF4-FFF2-40B4-BE49-F238E27FC236}">
                <a16:creationId xmlns:a16="http://schemas.microsoft.com/office/drawing/2014/main" id="{B033BD74-5400-6E8A-AF2A-CD216CA08FE6}"/>
              </a:ext>
            </a:extLst>
          </p:cNvPr>
          <p:cNvSpPr txBox="1"/>
          <p:nvPr/>
        </p:nvSpPr>
        <p:spPr>
          <a:xfrm>
            <a:off x="1042111" y="5742406"/>
            <a:ext cx="1010412" cy="162763"/>
          </a:xfrm>
          <a:prstGeom prst="rect">
            <a:avLst/>
          </a:prstGeom>
          <a:noFill/>
          <a:ln/>
          <a:effectLst/>
        </p:spPr>
        <p:txBody>
          <a:bodyPr wrap="square" lIns="0" tIns="0" rIns="0" bIns="0" rtlCol="0" anchor="ctr"/>
          <a:lstStyle/>
          <a:p>
            <a:pPr marL="0" indent="0" algn="l">
              <a:buNone/>
            </a:pPr>
            <a:r>
              <a:rPr lang="en-US" sz="900" dirty="0">
                <a:solidFill>
                  <a:srgbClr val="4B5563"/>
                </a:solidFill>
                <a:ea typeface="Amazon Ember" panose="020B0603020204020204" pitchFamily="34" charset="0"/>
                <a:cs typeface="Amazon Ember" panose="020B0603020204020204" pitchFamily="34" charset="0"/>
              </a:rPr>
              <a:t>収集課題の分類率</a:t>
            </a:r>
            <a:endParaRPr lang="en-US" sz="900" dirty="0"/>
          </a:p>
        </p:txBody>
      </p:sp>
      <p:sp>
        <p:nvSpPr>
          <p:cNvPr id="75" name="Text 60">
            <a:extLst>
              <a:ext uri="{FF2B5EF4-FFF2-40B4-BE49-F238E27FC236}">
                <a16:creationId xmlns:a16="http://schemas.microsoft.com/office/drawing/2014/main" id="{EDBA8F8B-81F5-CAD5-70F0-7B9699D022B8}"/>
              </a:ext>
            </a:extLst>
          </p:cNvPr>
          <p:cNvSpPr txBox="1"/>
          <p:nvPr/>
        </p:nvSpPr>
        <p:spPr>
          <a:xfrm>
            <a:off x="3869436" y="5742406"/>
            <a:ext cx="1239012" cy="162763"/>
          </a:xfrm>
          <a:prstGeom prst="rect">
            <a:avLst/>
          </a:prstGeom>
          <a:noFill/>
          <a:ln/>
          <a:effectLst/>
        </p:spPr>
        <p:txBody>
          <a:bodyPr wrap="square" lIns="0" tIns="0" rIns="0" bIns="0" rtlCol="0" anchor="ctr"/>
          <a:lstStyle/>
          <a:p>
            <a:pPr marL="0" indent="0" algn="l">
              <a:buNone/>
            </a:pPr>
            <a:r>
              <a:rPr lang="en-US" sz="900" dirty="0">
                <a:solidFill>
                  <a:srgbClr val="4B5563"/>
                </a:solidFill>
                <a:ea typeface="Amazon Ember" panose="020B0603020204020204" pitchFamily="34" charset="0"/>
                <a:cs typeface="Amazon Ember" panose="020B0603020204020204" pitchFamily="34" charset="0"/>
              </a:rPr>
              <a:t>高頻度課題への対策率</a:t>
            </a:r>
            <a:endParaRPr lang="en-US" sz="900" dirty="0"/>
          </a:p>
        </p:txBody>
      </p:sp>
      <p:sp>
        <p:nvSpPr>
          <p:cNvPr id="76" name="Text 61">
            <a:extLst>
              <a:ext uri="{FF2B5EF4-FFF2-40B4-BE49-F238E27FC236}">
                <a16:creationId xmlns:a16="http://schemas.microsoft.com/office/drawing/2014/main" id="{3DAFC450-E400-047C-127A-DD4010775CC9}"/>
              </a:ext>
            </a:extLst>
          </p:cNvPr>
          <p:cNvSpPr txBox="1"/>
          <p:nvPr/>
        </p:nvSpPr>
        <p:spPr>
          <a:xfrm>
            <a:off x="6831177" y="5742406"/>
            <a:ext cx="1239012" cy="162763"/>
          </a:xfrm>
          <a:prstGeom prst="rect">
            <a:avLst/>
          </a:prstGeom>
          <a:noFill/>
          <a:ln/>
          <a:effectLst/>
        </p:spPr>
        <p:txBody>
          <a:bodyPr wrap="square" lIns="0" tIns="0" rIns="0" bIns="0" rtlCol="0" anchor="ctr"/>
          <a:lstStyle/>
          <a:p>
            <a:pPr marL="0" indent="0" algn="l">
              <a:buNone/>
            </a:pPr>
            <a:r>
              <a:rPr lang="en-US" sz="900" dirty="0">
                <a:solidFill>
                  <a:srgbClr val="4B5563"/>
                </a:solidFill>
                <a:ea typeface="Amazon Ember" panose="020B0603020204020204" pitchFamily="34" charset="0"/>
                <a:cs typeface="Amazon Ember" panose="020B0603020204020204" pitchFamily="34" charset="0"/>
              </a:rPr>
              <a:t>問い合わせでの活用率</a:t>
            </a:r>
            <a:endParaRPr lang="en-US" sz="900" dirty="0"/>
          </a:p>
        </p:txBody>
      </p:sp>
      <p:sp>
        <p:nvSpPr>
          <p:cNvPr id="77" name="Text 62">
            <a:extLst>
              <a:ext uri="{FF2B5EF4-FFF2-40B4-BE49-F238E27FC236}">
                <a16:creationId xmlns:a16="http://schemas.microsoft.com/office/drawing/2014/main" id="{880FB9C6-B188-D317-21CF-348C9F15C498}"/>
              </a:ext>
            </a:extLst>
          </p:cNvPr>
          <p:cNvSpPr txBox="1"/>
          <p:nvPr/>
        </p:nvSpPr>
        <p:spPr>
          <a:xfrm>
            <a:off x="9793833" y="5742406"/>
            <a:ext cx="1124712" cy="162763"/>
          </a:xfrm>
          <a:prstGeom prst="rect">
            <a:avLst/>
          </a:prstGeom>
          <a:noFill/>
          <a:ln/>
          <a:effectLst/>
        </p:spPr>
        <p:txBody>
          <a:bodyPr wrap="square" lIns="0" tIns="0" rIns="0" bIns="0" rtlCol="0" anchor="ctr"/>
          <a:lstStyle/>
          <a:p>
            <a:pPr marL="0" indent="0" algn="l">
              <a:buNone/>
            </a:pPr>
            <a:r>
              <a:rPr lang="en-US" sz="900" dirty="0">
                <a:solidFill>
                  <a:srgbClr val="4B5563"/>
                </a:solidFill>
                <a:ea typeface="Amazon Ember" panose="020B0603020204020204" pitchFamily="34" charset="0"/>
                <a:cs typeface="Amazon Ember" panose="020B0603020204020204" pitchFamily="34" charset="0"/>
              </a:rPr>
              <a:t>平均解決時間短縮率</a:t>
            </a:r>
            <a:endParaRPr lang="en-US" sz="900" dirty="0"/>
          </a:p>
        </p:txBody>
      </p:sp>
    </p:spTree>
    <p:extLst>
      <p:ext uri="{BB962C8B-B14F-4D97-AF65-F5344CB8AC3E}">
        <p14:creationId xmlns:p14="http://schemas.microsoft.com/office/powerpoint/2010/main" val="1079103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5B748C7-4B06-E7B0-681B-BD7BA63C2056}"/>
              </a:ext>
            </a:extLst>
          </p:cNvPr>
          <p:cNvSpPr>
            <a:spLocks noGrp="1"/>
          </p:cNvSpPr>
          <p:nvPr>
            <p:ph type="sldNum" sz="quarter" idx="12"/>
          </p:nvPr>
        </p:nvSpPr>
        <p:spPr>
          <a:prstGeom prst="rect">
            <a:avLst/>
          </a:prstGeom>
          <a:effectLst/>
        </p:spPr>
        <p:txBody>
          <a:bodyPr/>
          <a:lstStyle/>
          <a:p>
            <a:fld id="{EB4B8DE2-A4E8-46E4-8BBF-D75455EFF32C}" type="slidenum">
              <a:rPr lang="en-US" smtClean="0">
                <a:latin typeface="+mn-lt"/>
              </a:rPr>
              <a:pPr/>
              <a:t>13</a:t>
            </a:fld>
            <a:endParaRPr lang="en-US" dirty="0">
              <a:latin typeface="+mn-lt"/>
            </a:endParaRPr>
          </a:p>
        </p:txBody>
      </p:sp>
      <p:sp>
        <p:nvSpPr>
          <p:cNvPr id="77" name="Title 1">
            <a:extLst>
              <a:ext uri="{FF2B5EF4-FFF2-40B4-BE49-F238E27FC236}">
                <a16:creationId xmlns:a16="http://schemas.microsoft.com/office/drawing/2014/main" id="{D284CA44-7375-30FC-8861-BEC9494E400C}"/>
              </a:ext>
            </a:extLst>
          </p:cNvPr>
          <p:cNvSpPr>
            <a:spLocks noGrp="1"/>
          </p:cNvSpPr>
          <p:nvPr>
            <p:ph type="title"/>
          </p:nvPr>
        </p:nvSpPr>
        <p:spPr>
          <a:xfrm>
            <a:off x="0" y="0"/>
            <a:ext cx="11734494" cy="590931"/>
          </a:xfrm>
          <a:prstGeom prst="rect">
            <a:avLst/>
          </a:prstGeom>
          <a:effectLst/>
        </p:spPr>
        <p:txBody>
          <a:bodyPr>
            <a:normAutofit fontScale="90000"/>
          </a:bodyPr>
          <a:lstStyle/>
          <a:p>
            <a:r>
              <a:rPr lang="ja-JP" altLang="en-US"/>
              <a:t>ステップ</a:t>
            </a:r>
            <a:r>
              <a:rPr lang="en-US" altLang="ja-JP" dirty="0"/>
              <a:t> 3: </a:t>
            </a:r>
            <a:r>
              <a:rPr lang="ja-JP" altLang="en-US"/>
              <a:t>人事労務領域の事前解決による有人サポート数削減</a:t>
            </a:r>
            <a:endParaRPr lang="en-JP" dirty="0"/>
          </a:p>
        </p:txBody>
      </p:sp>
      <p:sp>
        <p:nvSpPr>
          <p:cNvPr id="78" name="Text 4">
            <a:extLst>
              <a:ext uri="{FF2B5EF4-FFF2-40B4-BE49-F238E27FC236}">
                <a16:creationId xmlns:a16="http://schemas.microsoft.com/office/drawing/2014/main" id="{F14D2CE8-409A-D94A-68E2-8D4FD9BEC9E4}"/>
              </a:ext>
            </a:extLst>
          </p:cNvPr>
          <p:cNvSpPr txBox="1"/>
          <p:nvPr/>
        </p:nvSpPr>
        <p:spPr>
          <a:xfrm>
            <a:off x="152400" y="1399007"/>
            <a:ext cx="7025335" cy="191110"/>
          </a:xfrm>
          <a:prstGeom prst="rect">
            <a:avLst/>
          </a:prstGeom>
          <a:noFill/>
          <a:ln/>
          <a:effectLst/>
        </p:spPr>
        <p:txBody>
          <a:bodyPr wrap="square" lIns="0" tIns="0" rIns="0" bIns="0" rtlCol="0" anchor="ctr"/>
          <a:lstStyle/>
          <a:p>
            <a:pPr marL="0" indent="0" algn="l">
              <a:buNone/>
            </a:pPr>
            <a:r>
              <a:rPr lang="en-US" sz="1000" dirty="0">
                <a:solidFill>
                  <a:srgbClr val="374151"/>
                </a:solidFill>
                <a:ea typeface="Amazon Ember" panose="020B0603020204020204" pitchFamily="34" charset="0"/>
                <a:cs typeface="Amazon Ember" panose="020B0603020204020204" pitchFamily="34" charset="0"/>
              </a:rPr>
              <a:t>事前調査・初期接触段階を改善し、Web・チャットでの自己解決機能を拡充してコールセンター負荷を軽減します。</a:t>
            </a:r>
            <a:endParaRPr lang="en-US" sz="1000" dirty="0"/>
          </a:p>
        </p:txBody>
      </p:sp>
      <p:pic>
        <p:nvPicPr>
          <p:cNvPr id="79" name="Image 0" descr="preencoded.png">
            <a:extLst>
              <a:ext uri="{FF2B5EF4-FFF2-40B4-BE49-F238E27FC236}">
                <a16:creationId xmlns:a16="http://schemas.microsoft.com/office/drawing/2014/main" id="{0482E34C-4BE7-7E5D-B2BA-D5CCAC605D7F}"/>
              </a:ext>
            </a:extLst>
          </p:cNvPr>
          <p:cNvPicPr>
            <a:picLocks noChangeAspect="1"/>
          </p:cNvPicPr>
          <p:nvPr/>
        </p:nvPicPr>
        <p:blipFill>
          <a:blip r:embed="rId2"/>
          <a:srcRect l="-1773" r="-1773"/>
          <a:stretch/>
        </p:blipFill>
        <p:spPr>
          <a:xfrm>
            <a:off x="152400" y="1789456"/>
            <a:ext cx="133502" cy="171907"/>
          </a:xfrm>
          <a:prstGeom prst="rect">
            <a:avLst/>
          </a:prstGeom>
          <a:effectLst/>
        </p:spPr>
      </p:pic>
      <p:sp>
        <p:nvSpPr>
          <p:cNvPr id="80" name="Text 5">
            <a:extLst>
              <a:ext uri="{FF2B5EF4-FFF2-40B4-BE49-F238E27FC236}">
                <a16:creationId xmlns:a16="http://schemas.microsoft.com/office/drawing/2014/main" id="{60CA51DC-64C7-007B-32AC-0849D33775CA}"/>
              </a:ext>
            </a:extLst>
          </p:cNvPr>
          <p:cNvSpPr txBox="1"/>
          <p:nvPr/>
        </p:nvSpPr>
        <p:spPr>
          <a:xfrm>
            <a:off x="361798" y="1741907"/>
            <a:ext cx="1157630" cy="267005"/>
          </a:xfrm>
          <a:prstGeom prst="rect">
            <a:avLst/>
          </a:prstGeom>
          <a:noFill/>
          <a:ln/>
          <a:effectLst/>
        </p:spPr>
        <p:txBody>
          <a:bodyPr wrap="square" lIns="0" tIns="0" rIns="0" bIns="0" rtlCol="0" anchor="ctr"/>
          <a:lstStyle/>
          <a:p>
            <a:pPr marL="0" indent="0" algn="l">
              <a:buNone/>
            </a:pPr>
            <a:r>
              <a:rPr lang="en-US" sz="1300" dirty="0">
                <a:solidFill>
                  <a:srgbClr val="232F3E"/>
                </a:solidFill>
                <a:ea typeface="Amazon Ember" panose="020B0603020204020204" pitchFamily="34" charset="0"/>
                <a:cs typeface="Amazon Ember" panose="020B0603020204020204" pitchFamily="34" charset="0"/>
              </a:rPr>
              <a:t>事前解決戦略</a:t>
            </a:r>
            <a:endParaRPr lang="en-US" sz="1300" dirty="0"/>
          </a:p>
        </p:txBody>
      </p:sp>
      <p:sp>
        <p:nvSpPr>
          <p:cNvPr id="81" name="Shape 6">
            <a:extLst>
              <a:ext uri="{FF2B5EF4-FFF2-40B4-BE49-F238E27FC236}">
                <a16:creationId xmlns:a16="http://schemas.microsoft.com/office/drawing/2014/main" id="{78828F91-42EF-4E5D-0899-A80C9047AC82}"/>
              </a:ext>
            </a:extLst>
          </p:cNvPr>
          <p:cNvSpPr/>
          <p:nvPr/>
        </p:nvSpPr>
        <p:spPr>
          <a:xfrm>
            <a:off x="152400" y="2084807"/>
            <a:ext cx="5790895" cy="2590495"/>
          </a:xfrm>
          <a:prstGeom prst="rect">
            <a:avLst/>
          </a:prstGeom>
          <a:solidFill>
            <a:srgbClr val="F9FAFB"/>
          </a:solidFill>
          <a:ln/>
          <a:effectLst/>
        </p:spPr>
        <p:txBody>
          <a:bodyPr/>
          <a:lstStyle/>
          <a:p>
            <a:endParaRPr lang="en-JP"/>
          </a:p>
        </p:txBody>
      </p:sp>
      <p:sp>
        <p:nvSpPr>
          <p:cNvPr id="82" name="Shape 7">
            <a:extLst>
              <a:ext uri="{FF2B5EF4-FFF2-40B4-BE49-F238E27FC236}">
                <a16:creationId xmlns:a16="http://schemas.microsoft.com/office/drawing/2014/main" id="{A4DA670C-A214-E521-8AC3-E76EC73105ED}"/>
              </a:ext>
            </a:extLst>
          </p:cNvPr>
          <p:cNvSpPr/>
          <p:nvPr/>
        </p:nvSpPr>
        <p:spPr>
          <a:xfrm>
            <a:off x="266700" y="2199107"/>
            <a:ext cx="5562295" cy="533095"/>
          </a:xfrm>
          <a:prstGeom prst="rect">
            <a:avLst/>
          </a:prstGeom>
          <a:solidFill>
            <a:srgbClr val="FFFFFF"/>
          </a:solidFill>
          <a:ln/>
          <a:effectLst/>
        </p:spPr>
        <p:txBody>
          <a:bodyPr/>
          <a:lstStyle/>
          <a:p>
            <a:endParaRPr lang="en-JP"/>
          </a:p>
        </p:txBody>
      </p:sp>
      <p:sp>
        <p:nvSpPr>
          <p:cNvPr id="83" name="Shape 8">
            <a:extLst>
              <a:ext uri="{FF2B5EF4-FFF2-40B4-BE49-F238E27FC236}">
                <a16:creationId xmlns:a16="http://schemas.microsoft.com/office/drawing/2014/main" id="{2FFD0843-BF0E-ACDF-975D-D524EEE1B2CB}"/>
              </a:ext>
            </a:extLst>
          </p:cNvPr>
          <p:cNvSpPr/>
          <p:nvPr/>
        </p:nvSpPr>
        <p:spPr>
          <a:xfrm>
            <a:off x="266700" y="2199107"/>
            <a:ext cx="38405" cy="533095"/>
          </a:xfrm>
          <a:prstGeom prst="rect">
            <a:avLst/>
          </a:prstGeom>
          <a:solidFill>
            <a:srgbClr val="FF9900"/>
          </a:solidFill>
          <a:ln/>
          <a:effectLst/>
        </p:spPr>
        <p:txBody>
          <a:bodyPr/>
          <a:lstStyle/>
          <a:p>
            <a:endParaRPr lang="en-JP"/>
          </a:p>
        </p:txBody>
      </p:sp>
      <p:sp>
        <p:nvSpPr>
          <p:cNvPr id="84" name="Text 9">
            <a:extLst>
              <a:ext uri="{FF2B5EF4-FFF2-40B4-BE49-F238E27FC236}">
                <a16:creationId xmlns:a16="http://schemas.microsoft.com/office/drawing/2014/main" id="{5C7234ED-BD41-B3E5-B6B3-1090B7E36ED1}"/>
              </a:ext>
            </a:extLst>
          </p:cNvPr>
          <p:cNvSpPr txBox="1"/>
          <p:nvPr/>
        </p:nvSpPr>
        <p:spPr>
          <a:xfrm>
            <a:off x="381000" y="2275002"/>
            <a:ext cx="1172261" cy="228600"/>
          </a:xfrm>
          <a:prstGeom prst="rect">
            <a:avLst/>
          </a:prstGeom>
          <a:noFill/>
          <a:ln/>
          <a:effectLst/>
        </p:spPr>
        <p:txBody>
          <a:bodyPr wrap="square" lIns="0" tIns="0" rIns="0" bIns="0" rtlCol="0" anchor="ctr"/>
          <a:lstStyle/>
          <a:p>
            <a:pPr marL="0" indent="0" algn="l">
              <a:buNone/>
            </a:pPr>
            <a:r>
              <a:rPr lang="en-US" sz="1200" dirty="0">
                <a:solidFill>
                  <a:srgbClr val="232F3E"/>
                </a:solidFill>
                <a:ea typeface="Amazon Ember" panose="020B0603020204020204" pitchFamily="34" charset="0"/>
                <a:cs typeface="Amazon Ember" panose="020B0603020204020204" pitchFamily="34" charset="0"/>
              </a:rPr>
              <a:t>高精度FAQ展開</a:t>
            </a:r>
            <a:endParaRPr lang="en-US" sz="1200" dirty="0"/>
          </a:p>
        </p:txBody>
      </p:sp>
      <p:sp>
        <p:nvSpPr>
          <p:cNvPr id="85" name="Text 10">
            <a:extLst>
              <a:ext uri="{FF2B5EF4-FFF2-40B4-BE49-F238E27FC236}">
                <a16:creationId xmlns:a16="http://schemas.microsoft.com/office/drawing/2014/main" id="{03D9E492-E047-EA74-5959-DFB7B686A14B}"/>
              </a:ext>
            </a:extLst>
          </p:cNvPr>
          <p:cNvSpPr txBox="1"/>
          <p:nvPr/>
        </p:nvSpPr>
        <p:spPr>
          <a:xfrm>
            <a:off x="381000" y="2494458"/>
            <a:ext cx="3610051" cy="162763"/>
          </a:xfrm>
          <a:prstGeom prst="rect">
            <a:avLst/>
          </a:prstGeom>
          <a:noFill/>
          <a:ln/>
          <a:effectLst/>
        </p:spPr>
        <p:txBody>
          <a:bodyPr wrap="square" lIns="0" tIns="0" rIns="0" bIns="0" rtlCol="0" anchor="ctr"/>
          <a:lstStyle/>
          <a:p>
            <a:pPr marL="0" indent="0" algn="l">
              <a:buNone/>
            </a:pPr>
            <a:r>
              <a:rPr lang="en-US" sz="900" dirty="0">
                <a:solidFill>
                  <a:srgbClr val="4B5563"/>
                </a:solidFill>
                <a:ea typeface="Amazon Ember" panose="020B0603020204020204" pitchFamily="34" charset="0"/>
                <a:cs typeface="Amazon Ember" panose="020B0603020204020204" pitchFamily="34" charset="0"/>
              </a:rPr>
              <a:t>データ分析で特定された課題に対する最適解をFAQとして整理・公開</a:t>
            </a:r>
            <a:endParaRPr lang="en-US" sz="900" dirty="0"/>
          </a:p>
        </p:txBody>
      </p:sp>
      <p:sp>
        <p:nvSpPr>
          <p:cNvPr id="86" name="Shape 11">
            <a:extLst>
              <a:ext uri="{FF2B5EF4-FFF2-40B4-BE49-F238E27FC236}">
                <a16:creationId xmlns:a16="http://schemas.microsoft.com/office/drawing/2014/main" id="{1A921058-AAF1-4BEA-7EFB-FF926D3A6092}"/>
              </a:ext>
            </a:extLst>
          </p:cNvPr>
          <p:cNvSpPr/>
          <p:nvPr/>
        </p:nvSpPr>
        <p:spPr>
          <a:xfrm>
            <a:off x="266700" y="2809012"/>
            <a:ext cx="5562295" cy="533095"/>
          </a:xfrm>
          <a:prstGeom prst="rect">
            <a:avLst/>
          </a:prstGeom>
          <a:solidFill>
            <a:srgbClr val="FFFFFF"/>
          </a:solidFill>
          <a:ln/>
          <a:effectLst/>
        </p:spPr>
        <p:txBody>
          <a:bodyPr/>
          <a:lstStyle/>
          <a:p>
            <a:endParaRPr lang="en-JP"/>
          </a:p>
        </p:txBody>
      </p:sp>
      <p:sp>
        <p:nvSpPr>
          <p:cNvPr id="87" name="Shape 12">
            <a:extLst>
              <a:ext uri="{FF2B5EF4-FFF2-40B4-BE49-F238E27FC236}">
                <a16:creationId xmlns:a16="http://schemas.microsoft.com/office/drawing/2014/main" id="{26FE95B8-003B-43DD-67DA-E1A55AC1077B}"/>
              </a:ext>
            </a:extLst>
          </p:cNvPr>
          <p:cNvSpPr/>
          <p:nvPr/>
        </p:nvSpPr>
        <p:spPr>
          <a:xfrm>
            <a:off x="266700" y="2809012"/>
            <a:ext cx="38405" cy="533095"/>
          </a:xfrm>
          <a:prstGeom prst="rect">
            <a:avLst/>
          </a:prstGeom>
          <a:solidFill>
            <a:srgbClr val="FF9900"/>
          </a:solidFill>
          <a:ln/>
          <a:effectLst/>
        </p:spPr>
        <p:txBody>
          <a:bodyPr/>
          <a:lstStyle/>
          <a:p>
            <a:endParaRPr lang="en-JP"/>
          </a:p>
        </p:txBody>
      </p:sp>
      <p:sp>
        <p:nvSpPr>
          <p:cNvPr id="88" name="Text 13">
            <a:extLst>
              <a:ext uri="{FF2B5EF4-FFF2-40B4-BE49-F238E27FC236}">
                <a16:creationId xmlns:a16="http://schemas.microsoft.com/office/drawing/2014/main" id="{2B5C491F-DAA4-E35D-05AB-2ED023A74107}"/>
              </a:ext>
            </a:extLst>
          </p:cNvPr>
          <p:cNvSpPr txBox="1"/>
          <p:nvPr/>
        </p:nvSpPr>
        <p:spPr>
          <a:xfrm>
            <a:off x="381000" y="2884907"/>
            <a:ext cx="1629461" cy="228600"/>
          </a:xfrm>
          <a:prstGeom prst="rect">
            <a:avLst/>
          </a:prstGeom>
          <a:noFill/>
          <a:ln/>
          <a:effectLst/>
        </p:spPr>
        <p:txBody>
          <a:bodyPr wrap="square" lIns="0" tIns="0" rIns="0" bIns="0" rtlCol="0" anchor="ctr"/>
          <a:lstStyle/>
          <a:p>
            <a:pPr marL="0" indent="0" algn="l">
              <a:buNone/>
            </a:pPr>
            <a:r>
              <a:rPr lang="en-US" sz="1200" dirty="0">
                <a:solidFill>
                  <a:srgbClr val="232F3E"/>
                </a:solidFill>
                <a:ea typeface="Amazon Ember" panose="020B0603020204020204" pitchFamily="34" charset="0"/>
                <a:cs typeface="Amazon Ember" panose="020B0603020204020204" pitchFamily="34" charset="0"/>
              </a:rPr>
              <a:t>AIチャットボット導入</a:t>
            </a:r>
            <a:endParaRPr lang="en-US" sz="1200" dirty="0"/>
          </a:p>
        </p:txBody>
      </p:sp>
      <p:sp>
        <p:nvSpPr>
          <p:cNvPr id="89" name="Text 14">
            <a:extLst>
              <a:ext uri="{FF2B5EF4-FFF2-40B4-BE49-F238E27FC236}">
                <a16:creationId xmlns:a16="http://schemas.microsoft.com/office/drawing/2014/main" id="{6862981E-A708-F94A-029F-5D9EF1C6E7D8}"/>
              </a:ext>
            </a:extLst>
          </p:cNvPr>
          <p:cNvSpPr txBox="1"/>
          <p:nvPr/>
        </p:nvSpPr>
        <p:spPr>
          <a:xfrm>
            <a:off x="381000" y="3104363"/>
            <a:ext cx="3143707" cy="162763"/>
          </a:xfrm>
          <a:prstGeom prst="rect">
            <a:avLst/>
          </a:prstGeom>
          <a:noFill/>
          <a:ln/>
          <a:effectLst/>
        </p:spPr>
        <p:txBody>
          <a:bodyPr wrap="square" lIns="0" tIns="0" rIns="0" bIns="0" rtlCol="0" anchor="ctr"/>
          <a:lstStyle/>
          <a:p>
            <a:pPr marL="0" indent="0" algn="l">
              <a:buNone/>
            </a:pPr>
            <a:r>
              <a:rPr lang="en-US" sz="900" dirty="0">
                <a:solidFill>
                  <a:srgbClr val="4B5563"/>
                </a:solidFill>
                <a:ea typeface="Amazon Ember" panose="020B0603020204020204" pitchFamily="34" charset="0"/>
                <a:cs typeface="Amazon Ember" panose="020B0603020204020204" pitchFamily="34" charset="0"/>
              </a:rPr>
              <a:t>Amazon Lexを活用した自然対話型ボットで24時間自動対応</a:t>
            </a:r>
            <a:endParaRPr lang="en-US" sz="900" dirty="0"/>
          </a:p>
        </p:txBody>
      </p:sp>
      <p:sp>
        <p:nvSpPr>
          <p:cNvPr id="90" name="Shape 15">
            <a:extLst>
              <a:ext uri="{FF2B5EF4-FFF2-40B4-BE49-F238E27FC236}">
                <a16:creationId xmlns:a16="http://schemas.microsoft.com/office/drawing/2014/main" id="{F0BD8A77-22A9-A378-3F70-9C5904F05DD7}"/>
              </a:ext>
            </a:extLst>
          </p:cNvPr>
          <p:cNvSpPr/>
          <p:nvPr/>
        </p:nvSpPr>
        <p:spPr>
          <a:xfrm>
            <a:off x="266700" y="3418002"/>
            <a:ext cx="5562295" cy="533095"/>
          </a:xfrm>
          <a:prstGeom prst="rect">
            <a:avLst/>
          </a:prstGeom>
          <a:solidFill>
            <a:srgbClr val="FFFFFF"/>
          </a:solidFill>
          <a:ln/>
          <a:effectLst/>
        </p:spPr>
        <p:txBody>
          <a:bodyPr/>
          <a:lstStyle/>
          <a:p>
            <a:endParaRPr lang="en-JP"/>
          </a:p>
        </p:txBody>
      </p:sp>
      <p:sp>
        <p:nvSpPr>
          <p:cNvPr id="91" name="Shape 16">
            <a:extLst>
              <a:ext uri="{FF2B5EF4-FFF2-40B4-BE49-F238E27FC236}">
                <a16:creationId xmlns:a16="http://schemas.microsoft.com/office/drawing/2014/main" id="{C62C4E95-4BBC-CC7C-266D-211C895F496B}"/>
              </a:ext>
            </a:extLst>
          </p:cNvPr>
          <p:cNvSpPr/>
          <p:nvPr/>
        </p:nvSpPr>
        <p:spPr>
          <a:xfrm>
            <a:off x="266700" y="3418002"/>
            <a:ext cx="38405" cy="533095"/>
          </a:xfrm>
          <a:prstGeom prst="rect">
            <a:avLst/>
          </a:prstGeom>
          <a:solidFill>
            <a:srgbClr val="FF9900"/>
          </a:solidFill>
          <a:ln/>
          <a:effectLst/>
        </p:spPr>
        <p:txBody>
          <a:bodyPr/>
          <a:lstStyle/>
          <a:p>
            <a:endParaRPr lang="en-JP"/>
          </a:p>
        </p:txBody>
      </p:sp>
      <p:sp>
        <p:nvSpPr>
          <p:cNvPr id="92" name="Text 17">
            <a:extLst>
              <a:ext uri="{FF2B5EF4-FFF2-40B4-BE49-F238E27FC236}">
                <a16:creationId xmlns:a16="http://schemas.microsoft.com/office/drawing/2014/main" id="{02404A5B-FF37-DCD8-CA15-E36AEDB85E57}"/>
              </a:ext>
            </a:extLst>
          </p:cNvPr>
          <p:cNvSpPr txBox="1"/>
          <p:nvPr/>
        </p:nvSpPr>
        <p:spPr>
          <a:xfrm>
            <a:off x="381000" y="3494812"/>
            <a:ext cx="1810512" cy="228600"/>
          </a:xfrm>
          <a:prstGeom prst="rect">
            <a:avLst/>
          </a:prstGeom>
          <a:noFill/>
          <a:ln/>
          <a:effectLst/>
        </p:spPr>
        <p:txBody>
          <a:bodyPr wrap="square" lIns="0" tIns="0" rIns="0" bIns="0" rtlCol="0" anchor="ctr"/>
          <a:lstStyle/>
          <a:p>
            <a:pPr marL="0" indent="0" algn="l">
              <a:buNone/>
            </a:pPr>
            <a:r>
              <a:rPr lang="en-US" sz="1200" dirty="0">
                <a:solidFill>
                  <a:srgbClr val="232F3E"/>
                </a:solidFill>
                <a:ea typeface="Amazon Ember" panose="020B0603020204020204" pitchFamily="34" charset="0"/>
                <a:cs typeface="Amazon Ember" panose="020B0603020204020204" pitchFamily="34" charset="0"/>
              </a:rPr>
              <a:t>Webセルフサービス拡充</a:t>
            </a:r>
            <a:endParaRPr lang="en-US" sz="1200" dirty="0"/>
          </a:p>
        </p:txBody>
      </p:sp>
      <p:sp>
        <p:nvSpPr>
          <p:cNvPr id="93" name="Text 18">
            <a:extLst>
              <a:ext uri="{FF2B5EF4-FFF2-40B4-BE49-F238E27FC236}">
                <a16:creationId xmlns:a16="http://schemas.microsoft.com/office/drawing/2014/main" id="{055C6454-D0A6-2878-71EB-54FAADE5FC85}"/>
              </a:ext>
            </a:extLst>
          </p:cNvPr>
          <p:cNvSpPr txBox="1"/>
          <p:nvPr/>
        </p:nvSpPr>
        <p:spPr>
          <a:xfrm>
            <a:off x="381000" y="3713353"/>
            <a:ext cx="2791663" cy="162763"/>
          </a:xfrm>
          <a:prstGeom prst="rect">
            <a:avLst/>
          </a:prstGeom>
          <a:noFill/>
          <a:ln/>
          <a:effectLst/>
        </p:spPr>
        <p:txBody>
          <a:bodyPr wrap="square" lIns="0" tIns="0" rIns="0" bIns="0" rtlCol="0" anchor="ctr"/>
          <a:lstStyle/>
          <a:p>
            <a:pPr marL="0" indent="0" algn="l">
              <a:buNone/>
            </a:pPr>
            <a:r>
              <a:rPr lang="en-US" sz="900" dirty="0">
                <a:solidFill>
                  <a:srgbClr val="4B5563"/>
                </a:solidFill>
                <a:ea typeface="Amazon Ember" panose="020B0603020204020204" pitchFamily="34" charset="0"/>
                <a:cs typeface="Amazon Ember" panose="020B0603020204020204" pitchFamily="34" charset="0"/>
              </a:rPr>
              <a:t>直感的なUI/UXで顧客自身が問題解決できる環境整備</a:t>
            </a:r>
            <a:endParaRPr lang="en-US" sz="900" dirty="0"/>
          </a:p>
        </p:txBody>
      </p:sp>
      <p:sp>
        <p:nvSpPr>
          <p:cNvPr id="94" name="Shape 19">
            <a:extLst>
              <a:ext uri="{FF2B5EF4-FFF2-40B4-BE49-F238E27FC236}">
                <a16:creationId xmlns:a16="http://schemas.microsoft.com/office/drawing/2014/main" id="{E7D5C9C2-0F59-3769-4F14-786C5453DF1A}"/>
              </a:ext>
            </a:extLst>
          </p:cNvPr>
          <p:cNvSpPr/>
          <p:nvPr/>
        </p:nvSpPr>
        <p:spPr>
          <a:xfrm>
            <a:off x="266700" y="4027907"/>
            <a:ext cx="5562295" cy="533095"/>
          </a:xfrm>
          <a:prstGeom prst="rect">
            <a:avLst/>
          </a:prstGeom>
          <a:solidFill>
            <a:srgbClr val="FFFFFF"/>
          </a:solidFill>
          <a:ln/>
          <a:effectLst/>
        </p:spPr>
        <p:txBody>
          <a:bodyPr/>
          <a:lstStyle/>
          <a:p>
            <a:endParaRPr lang="en-JP"/>
          </a:p>
        </p:txBody>
      </p:sp>
      <p:sp>
        <p:nvSpPr>
          <p:cNvPr id="95" name="Shape 20">
            <a:extLst>
              <a:ext uri="{FF2B5EF4-FFF2-40B4-BE49-F238E27FC236}">
                <a16:creationId xmlns:a16="http://schemas.microsoft.com/office/drawing/2014/main" id="{E65D5FB6-FFEE-967A-2C18-13BECDE99DA4}"/>
              </a:ext>
            </a:extLst>
          </p:cNvPr>
          <p:cNvSpPr/>
          <p:nvPr/>
        </p:nvSpPr>
        <p:spPr>
          <a:xfrm>
            <a:off x="266700" y="4027907"/>
            <a:ext cx="38405" cy="533095"/>
          </a:xfrm>
          <a:prstGeom prst="rect">
            <a:avLst/>
          </a:prstGeom>
          <a:solidFill>
            <a:srgbClr val="FF9900"/>
          </a:solidFill>
          <a:ln/>
          <a:effectLst/>
        </p:spPr>
        <p:txBody>
          <a:bodyPr/>
          <a:lstStyle/>
          <a:p>
            <a:endParaRPr lang="en-JP"/>
          </a:p>
        </p:txBody>
      </p:sp>
      <p:sp>
        <p:nvSpPr>
          <p:cNvPr id="96" name="Text 21">
            <a:extLst>
              <a:ext uri="{FF2B5EF4-FFF2-40B4-BE49-F238E27FC236}">
                <a16:creationId xmlns:a16="http://schemas.microsoft.com/office/drawing/2014/main" id="{6D4CEB23-1B55-593E-CDC4-DFC944CA50F5}"/>
              </a:ext>
            </a:extLst>
          </p:cNvPr>
          <p:cNvSpPr txBox="1"/>
          <p:nvPr/>
        </p:nvSpPr>
        <p:spPr>
          <a:xfrm>
            <a:off x="381000" y="4103802"/>
            <a:ext cx="1791310" cy="228600"/>
          </a:xfrm>
          <a:prstGeom prst="rect">
            <a:avLst/>
          </a:prstGeom>
          <a:noFill/>
          <a:ln/>
          <a:effectLst/>
        </p:spPr>
        <p:txBody>
          <a:bodyPr wrap="square" lIns="0" tIns="0" rIns="0" bIns="0" rtlCol="0" anchor="ctr"/>
          <a:lstStyle/>
          <a:p>
            <a:pPr marL="0" indent="0" algn="l">
              <a:buNone/>
            </a:pPr>
            <a:r>
              <a:rPr lang="en-US" sz="1200" dirty="0">
                <a:solidFill>
                  <a:srgbClr val="232F3E"/>
                </a:solidFill>
                <a:ea typeface="Amazon Ember" panose="020B0603020204020204" pitchFamily="34" charset="0"/>
                <a:cs typeface="Amazon Ember" panose="020B0603020204020204" pitchFamily="34" charset="0"/>
              </a:rPr>
              <a:t>段階的エスカレーション</a:t>
            </a:r>
            <a:endParaRPr lang="en-US" sz="1200" dirty="0"/>
          </a:p>
        </p:txBody>
      </p:sp>
      <p:sp>
        <p:nvSpPr>
          <p:cNvPr id="97" name="Text 22">
            <a:extLst>
              <a:ext uri="{FF2B5EF4-FFF2-40B4-BE49-F238E27FC236}">
                <a16:creationId xmlns:a16="http://schemas.microsoft.com/office/drawing/2014/main" id="{4265DF0B-2ABD-0FAD-1E22-5E27B2FE11EC}"/>
              </a:ext>
            </a:extLst>
          </p:cNvPr>
          <p:cNvSpPr txBox="1"/>
          <p:nvPr/>
        </p:nvSpPr>
        <p:spPr>
          <a:xfrm>
            <a:off x="381000" y="4323258"/>
            <a:ext cx="3296412" cy="162763"/>
          </a:xfrm>
          <a:prstGeom prst="rect">
            <a:avLst/>
          </a:prstGeom>
          <a:noFill/>
          <a:ln/>
          <a:effectLst/>
        </p:spPr>
        <p:txBody>
          <a:bodyPr wrap="square" lIns="0" tIns="0" rIns="0" bIns="0" rtlCol="0" anchor="ctr"/>
          <a:lstStyle/>
          <a:p>
            <a:pPr marL="0" indent="0" algn="l">
              <a:buNone/>
            </a:pPr>
            <a:r>
              <a:rPr lang="en-US" sz="900" dirty="0">
                <a:solidFill>
                  <a:srgbClr val="4B5563"/>
                </a:solidFill>
                <a:ea typeface="Amazon Ember" panose="020B0603020204020204" pitchFamily="34" charset="0"/>
                <a:cs typeface="Amazon Ember" panose="020B0603020204020204" pitchFamily="34" charset="0"/>
              </a:rPr>
              <a:t>Web→チャット→電話の自然な流れによる最適解決経路の構築</a:t>
            </a:r>
            <a:endParaRPr lang="en-US" sz="900" dirty="0"/>
          </a:p>
        </p:txBody>
      </p:sp>
      <p:pic>
        <p:nvPicPr>
          <p:cNvPr id="98" name="Image 1" descr="preencoded.png">
            <a:extLst>
              <a:ext uri="{FF2B5EF4-FFF2-40B4-BE49-F238E27FC236}">
                <a16:creationId xmlns:a16="http://schemas.microsoft.com/office/drawing/2014/main" id="{D7B9BF5D-49F0-7C66-7A7F-A30713DC286F}"/>
              </a:ext>
            </a:extLst>
          </p:cNvPr>
          <p:cNvPicPr>
            <a:picLocks noChangeAspect="1"/>
          </p:cNvPicPr>
          <p:nvPr/>
        </p:nvPicPr>
        <p:blipFill>
          <a:blip r:embed="rId3"/>
          <a:srcRect/>
          <a:stretch/>
        </p:blipFill>
        <p:spPr>
          <a:xfrm>
            <a:off x="6096000" y="1789456"/>
            <a:ext cx="171907" cy="171907"/>
          </a:xfrm>
          <a:prstGeom prst="rect">
            <a:avLst/>
          </a:prstGeom>
          <a:effectLst/>
        </p:spPr>
      </p:pic>
      <p:sp>
        <p:nvSpPr>
          <p:cNvPr id="99" name="Text 23">
            <a:extLst>
              <a:ext uri="{FF2B5EF4-FFF2-40B4-BE49-F238E27FC236}">
                <a16:creationId xmlns:a16="http://schemas.microsoft.com/office/drawing/2014/main" id="{855ED847-C2E1-0216-E5A3-0AF8688C6186}"/>
              </a:ext>
            </a:extLst>
          </p:cNvPr>
          <p:cNvSpPr txBox="1"/>
          <p:nvPr/>
        </p:nvSpPr>
        <p:spPr>
          <a:xfrm>
            <a:off x="6343802" y="1741907"/>
            <a:ext cx="758038" cy="267005"/>
          </a:xfrm>
          <a:prstGeom prst="rect">
            <a:avLst/>
          </a:prstGeom>
          <a:noFill/>
          <a:ln/>
          <a:effectLst/>
        </p:spPr>
        <p:txBody>
          <a:bodyPr wrap="square" lIns="0" tIns="0" rIns="0" bIns="0" rtlCol="0" anchor="ctr"/>
          <a:lstStyle/>
          <a:p>
            <a:pPr marL="0" indent="0" algn="l">
              <a:buNone/>
            </a:pPr>
            <a:r>
              <a:rPr lang="en-US" sz="1300" dirty="0">
                <a:solidFill>
                  <a:srgbClr val="232F3E"/>
                </a:solidFill>
                <a:ea typeface="Amazon Ember" panose="020B0603020204020204" pitchFamily="34" charset="0"/>
                <a:cs typeface="Amazon Ember" panose="020B0603020204020204" pitchFamily="34" charset="0"/>
              </a:rPr>
              <a:t>主要KPI</a:t>
            </a:r>
            <a:endParaRPr lang="en-US" sz="1300" dirty="0"/>
          </a:p>
        </p:txBody>
      </p:sp>
      <p:sp>
        <p:nvSpPr>
          <p:cNvPr id="100" name="Shape 24">
            <a:extLst>
              <a:ext uri="{FF2B5EF4-FFF2-40B4-BE49-F238E27FC236}">
                <a16:creationId xmlns:a16="http://schemas.microsoft.com/office/drawing/2014/main" id="{BDFD0CA6-5FFB-9D9B-9287-54CBA4921942}"/>
              </a:ext>
            </a:extLst>
          </p:cNvPr>
          <p:cNvSpPr/>
          <p:nvPr/>
        </p:nvSpPr>
        <p:spPr>
          <a:xfrm>
            <a:off x="6096000" y="2084807"/>
            <a:ext cx="2857500" cy="580644"/>
          </a:xfrm>
          <a:prstGeom prst="rect">
            <a:avLst/>
          </a:prstGeom>
          <a:solidFill>
            <a:srgbClr val="EFF6FF"/>
          </a:solidFill>
          <a:ln w="12700">
            <a:solidFill>
              <a:srgbClr val="DBEAFE"/>
            </a:solidFill>
            <a:prstDash val="solid"/>
          </a:ln>
          <a:effectLst/>
        </p:spPr>
        <p:txBody>
          <a:bodyPr/>
          <a:lstStyle/>
          <a:p>
            <a:endParaRPr lang="en-JP"/>
          </a:p>
        </p:txBody>
      </p:sp>
      <p:sp>
        <p:nvSpPr>
          <p:cNvPr id="101" name="Text 25">
            <a:extLst>
              <a:ext uri="{FF2B5EF4-FFF2-40B4-BE49-F238E27FC236}">
                <a16:creationId xmlns:a16="http://schemas.microsoft.com/office/drawing/2014/main" id="{9152B9DC-F687-5515-1FBA-18AF857493F4}"/>
              </a:ext>
            </a:extLst>
          </p:cNvPr>
          <p:cNvSpPr txBox="1"/>
          <p:nvPr/>
        </p:nvSpPr>
        <p:spPr>
          <a:xfrm>
            <a:off x="6181954" y="2170760"/>
            <a:ext cx="896112" cy="228600"/>
          </a:xfrm>
          <a:prstGeom prst="rect">
            <a:avLst/>
          </a:prstGeom>
          <a:noFill/>
          <a:ln/>
          <a:effectLst/>
        </p:spPr>
        <p:txBody>
          <a:bodyPr wrap="square" lIns="0" tIns="0" rIns="0" bIns="0" rtlCol="0" anchor="ctr"/>
          <a:lstStyle/>
          <a:p>
            <a:pPr marL="0" indent="0" algn="l">
              <a:buNone/>
            </a:pPr>
            <a:r>
              <a:rPr lang="en-US" sz="1200" dirty="0">
                <a:solidFill>
                  <a:srgbClr val="232F3E"/>
                </a:solidFill>
                <a:ea typeface="Amazon Ember" panose="020B0603020204020204" pitchFamily="34" charset="0"/>
                <a:cs typeface="Amazon Ember" panose="020B0603020204020204" pitchFamily="34" charset="0"/>
              </a:rPr>
              <a:t>Web解決率</a:t>
            </a:r>
            <a:endParaRPr lang="en-US" sz="1200" dirty="0"/>
          </a:p>
        </p:txBody>
      </p:sp>
      <p:pic>
        <p:nvPicPr>
          <p:cNvPr id="102" name="Image 2" descr="preencoded.png">
            <a:extLst>
              <a:ext uri="{FF2B5EF4-FFF2-40B4-BE49-F238E27FC236}">
                <a16:creationId xmlns:a16="http://schemas.microsoft.com/office/drawing/2014/main" id="{59476251-5600-2A66-6B96-149F800758DB}"/>
              </a:ext>
            </a:extLst>
          </p:cNvPr>
          <p:cNvPicPr>
            <a:picLocks noChangeAspect="1"/>
          </p:cNvPicPr>
          <p:nvPr/>
        </p:nvPicPr>
        <p:blipFill>
          <a:blip r:embed="rId4"/>
          <a:srcRect t="-100" b="-100"/>
          <a:stretch/>
        </p:blipFill>
        <p:spPr>
          <a:xfrm>
            <a:off x="6181954" y="2399360"/>
            <a:ext cx="114300" cy="152705"/>
          </a:xfrm>
          <a:prstGeom prst="rect">
            <a:avLst/>
          </a:prstGeom>
          <a:effectLst/>
        </p:spPr>
      </p:pic>
      <p:sp>
        <p:nvSpPr>
          <p:cNvPr id="103" name="Text 26">
            <a:extLst>
              <a:ext uri="{FF2B5EF4-FFF2-40B4-BE49-F238E27FC236}">
                <a16:creationId xmlns:a16="http://schemas.microsoft.com/office/drawing/2014/main" id="{558A9ED6-EDCF-804B-8F2B-371B97170181}"/>
              </a:ext>
            </a:extLst>
          </p:cNvPr>
          <p:cNvSpPr txBox="1"/>
          <p:nvPr/>
        </p:nvSpPr>
        <p:spPr>
          <a:xfrm>
            <a:off x="6333744" y="2418563"/>
            <a:ext cx="1467612" cy="162763"/>
          </a:xfrm>
          <a:prstGeom prst="rect">
            <a:avLst/>
          </a:prstGeom>
          <a:noFill/>
          <a:ln/>
          <a:effectLst/>
        </p:spPr>
        <p:txBody>
          <a:bodyPr wrap="square" lIns="0" tIns="0" rIns="0" bIns="0" rtlCol="0" anchor="ctr"/>
          <a:lstStyle/>
          <a:p>
            <a:pPr marL="0" indent="0" algn="l">
              <a:buNone/>
            </a:pPr>
            <a:r>
              <a:rPr lang="en-US" sz="900" dirty="0">
                <a:solidFill>
                  <a:srgbClr val="000000"/>
                </a:solidFill>
                <a:ea typeface="Amazon Ember" panose="020B0603020204020204" pitchFamily="34" charset="0"/>
                <a:cs typeface="Amazon Ember" panose="020B0603020204020204" pitchFamily="34" charset="0"/>
              </a:rPr>
              <a:t>Webでの問題解決完結割合</a:t>
            </a:r>
            <a:endParaRPr lang="en-US" sz="900" dirty="0"/>
          </a:p>
        </p:txBody>
      </p:sp>
      <p:sp>
        <p:nvSpPr>
          <p:cNvPr id="104" name="Shape 27">
            <a:extLst>
              <a:ext uri="{FF2B5EF4-FFF2-40B4-BE49-F238E27FC236}">
                <a16:creationId xmlns:a16="http://schemas.microsoft.com/office/drawing/2014/main" id="{EC68EAED-C10D-94F6-FF69-DD89FDCC93DD}"/>
              </a:ext>
            </a:extLst>
          </p:cNvPr>
          <p:cNvSpPr/>
          <p:nvPr/>
        </p:nvSpPr>
        <p:spPr>
          <a:xfrm>
            <a:off x="9029395" y="2084807"/>
            <a:ext cx="2857500" cy="580644"/>
          </a:xfrm>
          <a:prstGeom prst="rect">
            <a:avLst/>
          </a:prstGeom>
          <a:solidFill>
            <a:srgbClr val="EFF6FF"/>
          </a:solidFill>
          <a:ln w="12700">
            <a:solidFill>
              <a:srgbClr val="DBEAFE"/>
            </a:solidFill>
            <a:prstDash val="solid"/>
          </a:ln>
          <a:effectLst/>
        </p:spPr>
        <p:txBody>
          <a:bodyPr/>
          <a:lstStyle/>
          <a:p>
            <a:endParaRPr lang="en-JP"/>
          </a:p>
        </p:txBody>
      </p:sp>
      <p:sp>
        <p:nvSpPr>
          <p:cNvPr id="105" name="Text 28">
            <a:extLst>
              <a:ext uri="{FF2B5EF4-FFF2-40B4-BE49-F238E27FC236}">
                <a16:creationId xmlns:a16="http://schemas.microsoft.com/office/drawing/2014/main" id="{DDF1D26C-BEEA-37F9-F105-7A9AE29D3869}"/>
              </a:ext>
            </a:extLst>
          </p:cNvPr>
          <p:cNvSpPr txBox="1"/>
          <p:nvPr/>
        </p:nvSpPr>
        <p:spPr>
          <a:xfrm>
            <a:off x="9115349" y="2170760"/>
            <a:ext cx="886054" cy="228600"/>
          </a:xfrm>
          <a:prstGeom prst="rect">
            <a:avLst/>
          </a:prstGeom>
          <a:noFill/>
          <a:ln/>
          <a:effectLst/>
        </p:spPr>
        <p:txBody>
          <a:bodyPr wrap="square" lIns="0" tIns="0" rIns="0" bIns="0" rtlCol="0" anchor="ctr"/>
          <a:lstStyle/>
          <a:p>
            <a:pPr marL="0" indent="0" algn="l">
              <a:buNone/>
            </a:pPr>
            <a:r>
              <a:rPr lang="en-US" sz="1200" dirty="0">
                <a:solidFill>
                  <a:srgbClr val="232F3E"/>
                </a:solidFill>
                <a:ea typeface="Amazon Ember" panose="020B0603020204020204" pitchFamily="34" charset="0"/>
                <a:cs typeface="Amazon Ember" panose="020B0603020204020204" pitchFamily="34" charset="0"/>
              </a:rPr>
              <a:t>電話削減率</a:t>
            </a:r>
            <a:endParaRPr lang="en-US" sz="1200" dirty="0"/>
          </a:p>
        </p:txBody>
      </p:sp>
      <p:pic>
        <p:nvPicPr>
          <p:cNvPr id="106" name="Image 3" descr="preencoded.png">
            <a:extLst>
              <a:ext uri="{FF2B5EF4-FFF2-40B4-BE49-F238E27FC236}">
                <a16:creationId xmlns:a16="http://schemas.microsoft.com/office/drawing/2014/main" id="{265D36F4-33E8-2C39-4907-3CD1FF6FC7DB}"/>
              </a:ext>
            </a:extLst>
          </p:cNvPr>
          <p:cNvPicPr>
            <a:picLocks noChangeAspect="1"/>
          </p:cNvPicPr>
          <p:nvPr/>
        </p:nvPicPr>
        <p:blipFill>
          <a:blip r:embed="rId5"/>
          <a:srcRect t="-100" b="-100"/>
          <a:stretch/>
        </p:blipFill>
        <p:spPr>
          <a:xfrm>
            <a:off x="9115349" y="2399360"/>
            <a:ext cx="114300" cy="152705"/>
          </a:xfrm>
          <a:prstGeom prst="rect">
            <a:avLst/>
          </a:prstGeom>
          <a:effectLst/>
        </p:spPr>
      </p:pic>
      <p:sp>
        <p:nvSpPr>
          <p:cNvPr id="107" name="Text 29">
            <a:extLst>
              <a:ext uri="{FF2B5EF4-FFF2-40B4-BE49-F238E27FC236}">
                <a16:creationId xmlns:a16="http://schemas.microsoft.com/office/drawing/2014/main" id="{F81885EF-10F9-9D60-F35B-E1C256783CB1}"/>
              </a:ext>
            </a:extLst>
          </p:cNvPr>
          <p:cNvSpPr txBox="1"/>
          <p:nvPr/>
        </p:nvSpPr>
        <p:spPr>
          <a:xfrm>
            <a:off x="9268054" y="2418563"/>
            <a:ext cx="1353312" cy="162763"/>
          </a:xfrm>
          <a:prstGeom prst="rect">
            <a:avLst/>
          </a:prstGeom>
          <a:noFill/>
          <a:ln/>
          <a:effectLst/>
        </p:spPr>
        <p:txBody>
          <a:bodyPr wrap="square" lIns="0" tIns="0" rIns="0" bIns="0" rtlCol="0" anchor="ctr"/>
          <a:lstStyle/>
          <a:p>
            <a:pPr marL="0" indent="0" algn="l">
              <a:buNone/>
            </a:pPr>
            <a:r>
              <a:rPr lang="en-US" sz="900" dirty="0">
                <a:solidFill>
                  <a:srgbClr val="000000"/>
                </a:solidFill>
                <a:ea typeface="Amazon Ember" panose="020B0603020204020204" pitchFamily="34" charset="0"/>
                <a:cs typeface="Amazon Ember" panose="020B0603020204020204" pitchFamily="34" charset="0"/>
              </a:rPr>
              <a:t>電話問い合わせ数の削減</a:t>
            </a:r>
            <a:endParaRPr lang="en-US" sz="900" dirty="0"/>
          </a:p>
        </p:txBody>
      </p:sp>
      <p:sp>
        <p:nvSpPr>
          <p:cNvPr id="108" name="Shape 30">
            <a:extLst>
              <a:ext uri="{FF2B5EF4-FFF2-40B4-BE49-F238E27FC236}">
                <a16:creationId xmlns:a16="http://schemas.microsoft.com/office/drawing/2014/main" id="{4A17BD7A-231D-0DE8-E29B-6D7DA2C9E7B9}"/>
              </a:ext>
            </a:extLst>
          </p:cNvPr>
          <p:cNvSpPr/>
          <p:nvPr/>
        </p:nvSpPr>
        <p:spPr>
          <a:xfrm>
            <a:off x="6096000" y="2742260"/>
            <a:ext cx="2857500" cy="580644"/>
          </a:xfrm>
          <a:prstGeom prst="rect">
            <a:avLst/>
          </a:prstGeom>
          <a:solidFill>
            <a:srgbClr val="EFF6FF"/>
          </a:solidFill>
          <a:ln w="12700">
            <a:solidFill>
              <a:srgbClr val="DBEAFE"/>
            </a:solidFill>
            <a:prstDash val="solid"/>
          </a:ln>
          <a:effectLst/>
        </p:spPr>
        <p:txBody>
          <a:bodyPr/>
          <a:lstStyle/>
          <a:p>
            <a:endParaRPr lang="en-JP"/>
          </a:p>
        </p:txBody>
      </p:sp>
      <p:sp>
        <p:nvSpPr>
          <p:cNvPr id="109" name="Text 31">
            <a:extLst>
              <a:ext uri="{FF2B5EF4-FFF2-40B4-BE49-F238E27FC236}">
                <a16:creationId xmlns:a16="http://schemas.microsoft.com/office/drawing/2014/main" id="{1822D418-600B-749A-43FE-1834B975EBEC}"/>
              </a:ext>
            </a:extLst>
          </p:cNvPr>
          <p:cNvSpPr txBox="1"/>
          <p:nvPr/>
        </p:nvSpPr>
        <p:spPr>
          <a:xfrm>
            <a:off x="6181954" y="2828214"/>
            <a:ext cx="866851" cy="228600"/>
          </a:xfrm>
          <a:prstGeom prst="rect">
            <a:avLst/>
          </a:prstGeom>
          <a:noFill/>
          <a:ln/>
          <a:effectLst/>
        </p:spPr>
        <p:txBody>
          <a:bodyPr wrap="square" lIns="0" tIns="0" rIns="0" bIns="0" rtlCol="0" anchor="ctr"/>
          <a:lstStyle/>
          <a:p>
            <a:pPr marL="0" indent="0" algn="l">
              <a:buNone/>
            </a:pPr>
            <a:r>
              <a:rPr lang="en-US" sz="1200" dirty="0">
                <a:solidFill>
                  <a:srgbClr val="232F3E"/>
                </a:solidFill>
                <a:ea typeface="Amazon Ember" panose="020B0603020204020204" pitchFamily="34" charset="0"/>
                <a:cs typeface="Amazon Ember" panose="020B0603020204020204" pitchFamily="34" charset="0"/>
              </a:rPr>
              <a:t>FAQ活用率</a:t>
            </a:r>
            <a:endParaRPr lang="en-US" sz="1200" dirty="0"/>
          </a:p>
        </p:txBody>
      </p:sp>
      <p:pic>
        <p:nvPicPr>
          <p:cNvPr id="110" name="Image 4" descr="preencoded.png">
            <a:extLst>
              <a:ext uri="{FF2B5EF4-FFF2-40B4-BE49-F238E27FC236}">
                <a16:creationId xmlns:a16="http://schemas.microsoft.com/office/drawing/2014/main" id="{543E9FB9-5C01-E504-4315-BB189C8E2DB2}"/>
              </a:ext>
            </a:extLst>
          </p:cNvPr>
          <p:cNvPicPr>
            <a:picLocks noChangeAspect="1"/>
          </p:cNvPicPr>
          <p:nvPr/>
        </p:nvPicPr>
        <p:blipFill>
          <a:blip r:embed="rId4"/>
          <a:srcRect t="-100" b="-100"/>
          <a:stretch/>
        </p:blipFill>
        <p:spPr>
          <a:xfrm>
            <a:off x="6181954" y="3056814"/>
            <a:ext cx="114300" cy="152705"/>
          </a:xfrm>
          <a:prstGeom prst="rect">
            <a:avLst/>
          </a:prstGeom>
          <a:effectLst/>
        </p:spPr>
      </p:pic>
      <p:sp>
        <p:nvSpPr>
          <p:cNvPr id="111" name="Text 32">
            <a:extLst>
              <a:ext uri="{FF2B5EF4-FFF2-40B4-BE49-F238E27FC236}">
                <a16:creationId xmlns:a16="http://schemas.microsoft.com/office/drawing/2014/main" id="{813DCC3E-F8AE-390B-9FD8-24970DE9C696}"/>
              </a:ext>
            </a:extLst>
          </p:cNvPr>
          <p:cNvSpPr txBox="1"/>
          <p:nvPr/>
        </p:nvSpPr>
        <p:spPr>
          <a:xfrm>
            <a:off x="6333744" y="3075102"/>
            <a:ext cx="1562710" cy="162763"/>
          </a:xfrm>
          <a:prstGeom prst="rect">
            <a:avLst/>
          </a:prstGeom>
          <a:noFill/>
          <a:ln/>
          <a:effectLst/>
        </p:spPr>
        <p:txBody>
          <a:bodyPr wrap="square" lIns="0" tIns="0" rIns="0" bIns="0" rtlCol="0" anchor="ctr"/>
          <a:lstStyle/>
          <a:p>
            <a:pPr marL="0" indent="0" algn="l">
              <a:buNone/>
            </a:pPr>
            <a:r>
              <a:rPr lang="en-US" sz="900" dirty="0">
                <a:solidFill>
                  <a:srgbClr val="000000"/>
                </a:solidFill>
                <a:ea typeface="Amazon Ember" panose="020B0603020204020204" pitchFamily="34" charset="0"/>
                <a:cs typeface="Amazon Ember" panose="020B0603020204020204" pitchFamily="34" charset="0"/>
              </a:rPr>
              <a:t>FAQ閲覧から解決に至る割合</a:t>
            </a:r>
            <a:endParaRPr lang="en-US" sz="900" dirty="0"/>
          </a:p>
        </p:txBody>
      </p:sp>
      <p:sp>
        <p:nvSpPr>
          <p:cNvPr id="112" name="Shape 33">
            <a:extLst>
              <a:ext uri="{FF2B5EF4-FFF2-40B4-BE49-F238E27FC236}">
                <a16:creationId xmlns:a16="http://schemas.microsoft.com/office/drawing/2014/main" id="{9C620E72-B607-BB71-0328-F375E05AD6A8}"/>
              </a:ext>
            </a:extLst>
          </p:cNvPr>
          <p:cNvSpPr/>
          <p:nvPr/>
        </p:nvSpPr>
        <p:spPr>
          <a:xfrm>
            <a:off x="9029395" y="2742260"/>
            <a:ext cx="2857500" cy="580644"/>
          </a:xfrm>
          <a:prstGeom prst="rect">
            <a:avLst/>
          </a:prstGeom>
          <a:solidFill>
            <a:srgbClr val="EFF6FF"/>
          </a:solidFill>
          <a:ln w="12700">
            <a:solidFill>
              <a:srgbClr val="DBEAFE"/>
            </a:solidFill>
            <a:prstDash val="solid"/>
          </a:ln>
          <a:effectLst/>
        </p:spPr>
        <p:txBody>
          <a:bodyPr/>
          <a:lstStyle/>
          <a:p>
            <a:endParaRPr lang="en-JP"/>
          </a:p>
        </p:txBody>
      </p:sp>
      <p:sp>
        <p:nvSpPr>
          <p:cNvPr id="113" name="Text 34">
            <a:extLst>
              <a:ext uri="{FF2B5EF4-FFF2-40B4-BE49-F238E27FC236}">
                <a16:creationId xmlns:a16="http://schemas.microsoft.com/office/drawing/2014/main" id="{7B576921-3039-DBDB-E053-7EFA54FD1AAF}"/>
              </a:ext>
            </a:extLst>
          </p:cNvPr>
          <p:cNvSpPr txBox="1"/>
          <p:nvPr/>
        </p:nvSpPr>
        <p:spPr>
          <a:xfrm>
            <a:off x="9115349" y="2828214"/>
            <a:ext cx="1181405" cy="228600"/>
          </a:xfrm>
          <a:prstGeom prst="rect">
            <a:avLst/>
          </a:prstGeom>
          <a:noFill/>
          <a:ln/>
          <a:effectLst/>
        </p:spPr>
        <p:txBody>
          <a:bodyPr wrap="square" lIns="0" tIns="0" rIns="0" bIns="0" rtlCol="0" anchor="ctr"/>
          <a:lstStyle/>
          <a:p>
            <a:pPr marL="0" indent="0" algn="l">
              <a:buNone/>
            </a:pPr>
            <a:r>
              <a:rPr lang="en-US" sz="1200" dirty="0">
                <a:solidFill>
                  <a:srgbClr val="232F3E"/>
                </a:solidFill>
                <a:ea typeface="Amazon Ember" panose="020B0603020204020204" pitchFamily="34" charset="0"/>
                <a:cs typeface="Amazon Ember" panose="020B0603020204020204" pitchFamily="34" charset="0"/>
              </a:rPr>
              <a:t>チャット解決率</a:t>
            </a:r>
            <a:endParaRPr lang="en-US" sz="1200" dirty="0"/>
          </a:p>
        </p:txBody>
      </p:sp>
      <p:pic>
        <p:nvPicPr>
          <p:cNvPr id="114" name="Image 5" descr="preencoded.png">
            <a:extLst>
              <a:ext uri="{FF2B5EF4-FFF2-40B4-BE49-F238E27FC236}">
                <a16:creationId xmlns:a16="http://schemas.microsoft.com/office/drawing/2014/main" id="{A3490BAD-32B8-2A4B-1144-85CF5F2CC156}"/>
              </a:ext>
            </a:extLst>
          </p:cNvPr>
          <p:cNvPicPr>
            <a:picLocks noChangeAspect="1"/>
          </p:cNvPicPr>
          <p:nvPr/>
        </p:nvPicPr>
        <p:blipFill>
          <a:blip r:embed="rId4"/>
          <a:srcRect t="-100" b="-100"/>
          <a:stretch/>
        </p:blipFill>
        <p:spPr>
          <a:xfrm>
            <a:off x="9115349" y="3056814"/>
            <a:ext cx="114300" cy="152705"/>
          </a:xfrm>
          <a:prstGeom prst="rect">
            <a:avLst/>
          </a:prstGeom>
          <a:effectLst/>
        </p:spPr>
      </p:pic>
      <p:sp>
        <p:nvSpPr>
          <p:cNvPr id="115" name="Text 35">
            <a:extLst>
              <a:ext uri="{FF2B5EF4-FFF2-40B4-BE49-F238E27FC236}">
                <a16:creationId xmlns:a16="http://schemas.microsoft.com/office/drawing/2014/main" id="{F5222005-07A3-10A8-27B7-8EB2F27C2389}"/>
              </a:ext>
            </a:extLst>
          </p:cNvPr>
          <p:cNvSpPr txBox="1"/>
          <p:nvPr/>
        </p:nvSpPr>
        <p:spPr>
          <a:xfrm>
            <a:off x="9268054" y="3075102"/>
            <a:ext cx="1448410" cy="162763"/>
          </a:xfrm>
          <a:prstGeom prst="rect">
            <a:avLst/>
          </a:prstGeom>
          <a:noFill/>
          <a:ln/>
          <a:effectLst/>
        </p:spPr>
        <p:txBody>
          <a:bodyPr wrap="square" lIns="0" tIns="0" rIns="0" bIns="0" rtlCol="0" anchor="ctr"/>
          <a:lstStyle/>
          <a:p>
            <a:pPr marL="0" indent="0" algn="l">
              <a:buNone/>
            </a:pPr>
            <a:r>
              <a:rPr lang="en-US" sz="900" dirty="0">
                <a:solidFill>
                  <a:srgbClr val="000000"/>
                </a:solidFill>
                <a:ea typeface="Amazon Ember" panose="020B0603020204020204" pitchFamily="34" charset="0"/>
                <a:cs typeface="Amazon Ember" panose="020B0603020204020204" pitchFamily="34" charset="0"/>
              </a:rPr>
              <a:t>AIチャットでの解決完結率</a:t>
            </a:r>
            <a:endParaRPr lang="en-US" sz="900" dirty="0"/>
          </a:p>
        </p:txBody>
      </p:sp>
      <p:pic>
        <p:nvPicPr>
          <p:cNvPr id="116" name="Image 6" descr="preencoded.png">
            <a:extLst>
              <a:ext uri="{FF2B5EF4-FFF2-40B4-BE49-F238E27FC236}">
                <a16:creationId xmlns:a16="http://schemas.microsoft.com/office/drawing/2014/main" id="{BC6B18A0-4980-0A9E-DB1D-D52A4A33E412}"/>
              </a:ext>
            </a:extLst>
          </p:cNvPr>
          <p:cNvPicPr>
            <a:picLocks noChangeAspect="1"/>
          </p:cNvPicPr>
          <p:nvPr/>
        </p:nvPicPr>
        <p:blipFill>
          <a:blip r:embed="rId6"/>
          <a:srcRect t="-841" b="-841"/>
          <a:stretch/>
        </p:blipFill>
        <p:spPr>
          <a:xfrm>
            <a:off x="6096000" y="3484753"/>
            <a:ext cx="190195" cy="171907"/>
          </a:xfrm>
          <a:prstGeom prst="rect">
            <a:avLst/>
          </a:prstGeom>
          <a:effectLst/>
        </p:spPr>
      </p:pic>
      <p:sp>
        <p:nvSpPr>
          <p:cNvPr id="117" name="Text 36">
            <a:extLst>
              <a:ext uri="{FF2B5EF4-FFF2-40B4-BE49-F238E27FC236}">
                <a16:creationId xmlns:a16="http://schemas.microsoft.com/office/drawing/2014/main" id="{A9A0243A-76AB-AA03-B7F4-091D8DB8703F}"/>
              </a:ext>
            </a:extLst>
          </p:cNvPr>
          <p:cNvSpPr txBox="1"/>
          <p:nvPr/>
        </p:nvSpPr>
        <p:spPr>
          <a:xfrm>
            <a:off x="6363005" y="3437204"/>
            <a:ext cx="1528877" cy="267005"/>
          </a:xfrm>
          <a:prstGeom prst="rect">
            <a:avLst/>
          </a:prstGeom>
          <a:noFill/>
          <a:ln/>
          <a:effectLst/>
        </p:spPr>
        <p:txBody>
          <a:bodyPr wrap="square" lIns="0" tIns="0" rIns="0" bIns="0" rtlCol="0" anchor="ctr"/>
          <a:lstStyle/>
          <a:p>
            <a:pPr marL="0" indent="0" algn="l">
              <a:buNone/>
            </a:pPr>
            <a:r>
              <a:rPr lang="en-US" sz="1300" dirty="0">
                <a:solidFill>
                  <a:srgbClr val="232F3E"/>
                </a:solidFill>
                <a:ea typeface="Amazon Ember" panose="020B0603020204020204" pitchFamily="34" charset="0"/>
                <a:cs typeface="Amazon Ember" panose="020B0603020204020204" pitchFamily="34" charset="0"/>
              </a:rPr>
              <a:t>活用AWSサービス</a:t>
            </a:r>
            <a:endParaRPr lang="en-US" sz="1300" dirty="0"/>
          </a:p>
        </p:txBody>
      </p:sp>
      <p:sp>
        <p:nvSpPr>
          <p:cNvPr id="118" name="Shape 37">
            <a:extLst>
              <a:ext uri="{FF2B5EF4-FFF2-40B4-BE49-F238E27FC236}">
                <a16:creationId xmlns:a16="http://schemas.microsoft.com/office/drawing/2014/main" id="{0AF16CC9-095F-5EF0-3068-BE7FE73CC8D0}"/>
              </a:ext>
            </a:extLst>
          </p:cNvPr>
          <p:cNvSpPr/>
          <p:nvPr/>
        </p:nvSpPr>
        <p:spPr>
          <a:xfrm>
            <a:off x="6096000" y="3780104"/>
            <a:ext cx="5790895" cy="914400"/>
          </a:xfrm>
          <a:prstGeom prst="rect">
            <a:avLst/>
          </a:prstGeom>
          <a:solidFill>
            <a:srgbClr val="F9FAFB"/>
          </a:solidFill>
          <a:ln/>
          <a:effectLst/>
        </p:spPr>
        <p:txBody>
          <a:bodyPr/>
          <a:lstStyle/>
          <a:p>
            <a:endParaRPr lang="en-JP"/>
          </a:p>
        </p:txBody>
      </p:sp>
      <p:pic>
        <p:nvPicPr>
          <p:cNvPr id="119" name="Image 7" descr="https://www.genspark.ai/image_placeholder.png">
            <a:extLst>
              <a:ext uri="{FF2B5EF4-FFF2-40B4-BE49-F238E27FC236}">
                <a16:creationId xmlns:a16="http://schemas.microsoft.com/office/drawing/2014/main" id="{9464FC2F-7486-5B4E-B7F1-B1AB591AE1FA}"/>
              </a:ext>
            </a:extLst>
          </p:cNvPr>
          <p:cNvPicPr>
            <a:picLocks noChangeAspect="1"/>
          </p:cNvPicPr>
          <p:nvPr/>
        </p:nvPicPr>
        <p:blipFill>
          <a:blip r:embed="rId7"/>
          <a:srcRect/>
          <a:stretch/>
        </p:blipFill>
        <p:spPr>
          <a:xfrm>
            <a:off x="6171895" y="3856914"/>
            <a:ext cx="228600" cy="228600"/>
          </a:xfrm>
          <a:prstGeom prst="rect">
            <a:avLst/>
          </a:prstGeom>
          <a:effectLst/>
        </p:spPr>
      </p:pic>
      <p:sp>
        <p:nvSpPr>
          <p:cNvPr id="120" name="Text 38">
            <a:extLst>
              <a:ext uri="{FF2B5EF4-FFF2-40B4-BE49-F238E27FC236}">
                <a16:creationId xmlns:a16="http://schemas.microsoft.com/office/drawing/2014/main" id="{84A9393E-47C4-B5D9-6537-55C615F39654}"/>
              </a:ext>
            </a:extLst>
          </p:cNvPr>
          <p:cNvSpPr txBox="1"/>
          <p:nvPr/>
        </p:nvSpPr>
        <p:spPr>
          <a:xfrm>
            <a:off x="6438900" y="3856914"/>
            <a:ext cx="862279" cy="191110"/>
          </a:xfrm>
          <a:prstGeom prst="rect">
            <a:avLst/>
          </a:prstGeom>
          <a:noFill/>
          <a:ln/>
          <a:effectLst/>
        </p:spPr>
        <p:txBody>
          <a:bodyPr wrap="square" lIns="0" tIns="0" rIns="0" bIns="0" rtlCol="0" anchor="ctr"/>
          <a:lstStyle/>
          <a:p>
            <a:pPr marL="0" indent="0" algn="l">
              <a:buNone/>
            </a:pPr>
            <a:r>
              <a:rPr lang="en-US" sz="1000" dirty="0">
                <a:solidFill>
                  <a:srgbClr val="000000"/>
                </a:solidFill>
                <a:ea typeface="Amazon Ember" panose="020B0603020204020204" pitchFamily="34" charset="0"/>
                <a:cs typeface="Amazon Ember" panose="020B0603020204020204" pitchFamily="34" charset="0"/>
              </a:rPr>
              <a:t>Amazon Lex</a:t>
            </a:r>
            <a:endParaRPr lang="en-US" sz="1000" dirty="0"/>
          </a:p>
        </p:txBody>
      </p:sp>
      <p:sp>
        <p:nvSpPr>
          <p:cNvPr id="121" name="Text 39">
            <a:extLst>
              <a:ext uri="{FF2B5EF4-FFF2-40B4-BE49-F238E27FC236}">
                <a16:creationId xmlns:a16="http://schemas.microsoft.com/office/drawing/2014/main" id="{31116701-8ED8-D7DA-A017-4D1E4D52FCDE}"/>
              </a:ext>
            </a:extLst>
          </p:cNvPr>
          <p:cNvSpPr txBox="1"/>
          <p:nvPr/>
        </p:nvSpPr>
        <p:spPr>
          <a:xfrm>
            <a:off x="6438900" y="4037965"/>
            <a:ext cx="1334110" cy="162763"/>
          </a:xfrm>
          <a:prstGeom prst="rect">
            <a:avLst/>
          </a:prstGeom>
          <a:noFill/>
          <a:ln/>
          <a:effectLst/>
        </p:spPr>
        <p:txBody>
          <a:bodyPr wrap="square" lIns="0" tIns="0" rIns="0" bIns="0" rtlCol="0" anchor="ctr"/>
          <a:lstStyle/>
          <a:p>
            <a:pPr marL="0" indent="0" algn="l">
              <a:buNone/>
            </a:pPr>
            <a:r>
              <a:rPr lang="en-US" sz="900" dirty="0">
                <a:solidFill>
                  <a:srgbClr val="4B5563"/>
                </a:solidFill>
                <a:ea typeface="Amazon Ember" panose="020B0603020204020204" pitchFamily="34" charset="0"/>
                <a:cs typeface="Amazon Ember" panose="020B0603020204020204" pitchFamily="34" charset="0"/>
              </a:rPr>
              <a:t>対話型AIチャットボット</a:t>
            </a:r>
            <a:endParaRPr lang="en-US" sz="900" dirty="0"/>
          </a:p>
        </p:txBody>
      </p:sp>
      <p:pic>
        <p:nvPicPr>
          <p:cNvPr id="122" name="Image 8" descr="https://www.genspark.ai/image_placeholder.png">
            <a:extLst>
              <a:ext uri="{FF2B5EF4-FFF2-40B4-BE49-F238E27FC236}">
                <a16:creationId xmlns:a16="http://schemas.microsoft.com/office/drawing/2014/main" id="{50F17D61-EC78-5AA7-9987-D54CC5DBC1A3}"/>
              </a:ext>
            </a:extLst>
          </p:cNvPr>
          <p:cNvPicPr>
            <a:picLocks noChangeAspect="1"/>
          </p:cNvPicPr>
          <p:nvPr/>
        </p:nvPicPr>
        <p:blipFill>
          <a:blip r:embed="rId7"/>
          <a:srcRect/>
          <a:stretch/>
        </p:blipFill>
        <p:spPr>
          <a:xfrm>
            <a:off x="9029395" y="3856914"/>
            <a:ext cx="228600" cy="228600"/>
          </a:xfrm>
          <a:prstGeom prst="rect">
            <a:avLst/>
          </a:prstGeom>
          <a:effectLst/>
        </p:spPr>
      </p:pic>
      <p:sp>
        <p:nvSpPr>
          <p:cNvPr id="123" name="Text 40">
            <a:extLst>
              <a:ext uri="{FF2B5EF4-FFF2-40B4-BE49-F238E27FC236}">
                <a16:creationId xmlns:a16="http://schemas.microsoft.com/office/drawing/2014/main" id="{589DE618-4671-0385-2B07-865018CE0F77}"/>
              </a:ext>
            </a:extLst>
          </p:cNvPr>
          <p:cNvSpPr txBox="1"/>
          <p:nvPr/>
        </p:nvSpPr>
        <p:spPr>
          <a:xfrm>
            <a:off x="9296400" y="3856914"/>
            <a:ext cx="900684" cy="191110"/>
          </a:xfrm>
          <a:prstGeom prst="rect">
            <a:avLst/>
          </a:prstGeom>
          <a:noFill/>
          <a:ln/>
          <a:effectLst/>
        </p:spPr>
        <p:txBody>
          <a:bodyPr wrap="square" lIns="0" tIns="0" rIns="0" bIns="0" rtlCol="0" anchor="ctr"/>
          <a:lstStyle/>
          <a:p>
            <a:pPr marL="0" indent="0" algn="l">
              <a:buNone/>
            </a:pPr>
            <a:r>
              <a:rPr lang="en-US" sz="1000" dirty="0">
                <a:solidFill>
                  <a:srgbClr val="000000"/>
                </a:solidFill>
                <a:ea typeface="Amazon Ember" panose="020B0603020204020204" pitchFamily="34" charset="0"/>
                <a:cs typeface="Amazon Ember" panose="020B0603020204020204" pitchFamily="34" charset="0"/>
              </a:rPr>
              <a:t>API Gateway</a:t>
            </a:r>
            <a:endParaRPr lang="en-US" sz="1000" dirty="0"/>
          </a:p>
        </p:txBody>
      </p:sp>
      <p:sp>
        <p:nvSpPr>
          <p:cNvPr id="124" name="Text 41">
            <a:extLst>
              <a:ext uri="{FF2B5EF4-FFF2-40B4-BE49-F238E27FC236}">
                <a16:creationId xmlns:a16="http://schemas.microsoft.com/office/drawing/2014/main" id="{2A0AF66C-99F0-D665-3491-D23B2C19AAB4}"/>
              </a:ext>
            </a:extLst>
          </p:cNvPr>
          <p:cNvSpPr txBox="1"/>
          <p:nvPr/>
        </p:nvSpPr>
        <p:spPr>
          <a:xfrm>
            <a:off x="9296400" y="4037965"/>
            <a:ext cx="962863" cy="162763"/>
          </a:xfrm>
          <a:prstGeom prst="rect">
            <a:avLst/>
          </a:prstGeom>
          <a:noFill/>
          <a:ln/>
          <a:effectLst/>
        </p:spPr>
        <p:txBody>
          <a:bodyPr wrap="square" lIns="0" tIns="0" rIns="0" bIns="0" rtlCol="0" anchor="ctr"/>
          <a:lstStyle/>
          <a:p>
            <a:pPr marL="0" indent="0" algn="l">
              <a:buNone/>
            </a:pPr>
            <a:r>
              <a:rPr lang="en-US" sz="900" dirty="0">
                <a:solidFill>
                  <a:srgbClr val="4B5563"/>
                </a:solidFill>
                <a:ea typeface="Amazon Ember" panose="020B0603020204020204" pitchFamily="34" charset="0"/>
                <a:cs typeface="Amazon Ember" panose="020B0603020204020204" pitchFamily="34" charset="0"/>
              </a:rPr>
              <a:t>Web統合API管理</a:t>
            </a:r>
            <a:endParaRPr lang="en-US" sz="900" dirty="0"/>
          </a:p>
        </p:txBody>
      </p:sp>
      <p:pic>
        <p:nvPicPr>
          <p:cNvPr id="125" name="Image 9" descr="https://www.genspark.ai/image_placeholder.png">
            <a:extLst>
              <a:ext uri="{FF2B5EF4-FFF2-40B4-BE49-F238E27FC236}">
                <a16:creationId xmlns:a16="http://schemas.microsoft.com/office/drawing/2014/main" id="{D5178F01-7328-3E6E-0F3E-BF400D8F0C42}"/>
              </a:ext>
            </a:extLst>
          </p:cNvPr>
          <p:cNvPicPr>
            <a:picLocks noChangeAspect="1"/>
          </p:cNvPicPr>
          <p:nvPr/>
        </p:nvPicPr>
        <p:blipFill>
          <a:blip r:embed="rId7"/>
          <a:srcRect/>
          <a:stretch/>
        </p:blipFill>
        <p:spPr>
          <a:xfrm>
            <a:off x="6171895" y="4275709"/>
            <a:ext cx="228600" cy="228600"/>
          </a:xfrm>
          <a:prstGeom prst="rect">
            <a:avLst/>
          </a:prstGeom>
          <a:effectLst/>
        </p:spPr>
      </p:pic>
      <p:sp>
        <p:nvSpPr>
          <p:cNvPr id="126" name="Text 42">
            <a:extLst>
              <a:ext uri="{FF2B5EF4-FFF2-40B4-BE49-F238E27FC236}">
                <a16:creationId xmlns:a16="http://schemas.microsoft.com/office/drawing/2014/main" id="{70FE33A9-4FB5-5CE5-94BF-532D3D8B7C0A}"/>
              </a:ext>
            </a:extLst>
          </p:cNvPr>
          <p:cNvSpPr txBox="1"/>
          <p:nvPr/>
        </p:nvSpPr>
        <p:spPr>
          <a:xfrm>
            <a:off x="6438900" y="4275709"/>
            <a:ext cx="909828" cy="191110"/>
          </a:xfrm>
          <a:prstGeom prst="rect">
            <a:avLst/>
          </a:prstGeom>
          <a:noFill/>
          <a:ln/>
          <a:effectLst/>
        </p:spPr>
        <p:txBody>
          <a:bodyPr wrap="square" lIns="0" tIns="0" rIns="0" bIns="0" rtlCol="0" anchor="ctr"/>
          <a:lstStyle/>
          <a:p>
            <a:pPr marL="0" indent="0" algn="l">
              <a:buNone/>
            </a:pPr>
            <a:r>
              <a:rPr lang="en-US" sz="1000" dirty="0">
                <a:solidFill>
                  <a:srgbClr val="000000"/>
                </a:solidFill>
                <a:ea typeface="Amazon Ember" panose="020B0603020204020204" pitchFamily="34" charset="0"/>
                <a:cs typeface="Amazon Ember" panose="020B0603020204020204" pitchFamily="34" charset="0"/>
              </a:rPr>
              <a:t>AWS Amplify</a:t>
            </a:r>
            <a:endParaRPr lang="en-US" sz="1000" dirty="0"/>
          </a:p>
        </p:txBody>
      </p:sp>
      <p:sp>
        <p:nvSpPr>
          <p:cNvPr id="127" name="Text 43">
            <a:extLst>
              <a:ext uri="{FF2B5EF4-FFF2-40B4-BE49-F238E27FC236}">
                <a16:creationId xmlns:a16="http://schemas.microsoft.com/office/drawing/2014/main" id="{142B764B-0CEC-9335-F51B-08B373BDFF83}"/>
              </a:ext>
            </a:extLst>
          </p:cNvPr>
          <p:cNvSpPr txBox="1"/>
          <p:nvPr/>
        </p:nvSpPr>
        <p:spPr>
          <a:xfrm>
            <a:off x="6438900" y="4456760"/>
            <a:ext cx="1124712" cy="162763"/>
          </a:xfrm>
          <a:prstGeom prst="rect">
            <a:avLst/>
          </a:prstGeom>
          <a:noFill/>
          <a:ln/>
          <a:effectLst/>
        </p:spPr>
        <p:txBody>
          <a:bodyPr wrap="square" lIns="0" tIns="0" rIns="0" bIns="0" rtlCol="0" anchor="ctr"/>
          <a:lstStyle/>
          <a:p>
            <a:pPr marL="0" indent="0" algn="l">
              <a:buNone/>
            </a:pPr>
            <a:r>
              <a:rPr lang="en-US" sz="900" dirty="0">
                <a:solidFill>
                  <a:srgbClr val="4B5563"/>
                </a:solidFill>
                <a:ea typeface="Amazon Ember" panose="020B0603020204020204" pitchFamily="34" charset="0"/>
                <a:cs typeface="Amazon Ember" panose="020B0603020204020204" pitchFamily="34" charset="0"/>
              </a:rPr>
              <a:t>フロントエンド開発</a:t>
            </a:r>
            <a:endParaRPr lang="en-US" sz="900" dirty="0"/>
          </a:p>
        </p:txBody>
      </p:sp>
      <p:pic>
        <p:nvPicPr>
          <p:cNvPr id="128" name="Image 10" descr="https://www.genspark.ai/image_placeholder.png">
            <a:extLst>
              <a:ext uri="{FF2B5EF4-FFF2-40B4-BE49-F238E27FC236}">
                <a16:creationId xmlns:a16="http://schemas.microsoft.com/office/drawing/2014/main" id="{B299BFE0-BE68-B9DD-C8A9-055F8B8C2E0F}"/>
              </a:ext>
            </a:extLst>
          </p:cNvPr>
          <p:cNvPicPr>
            <a:picLocks noChangeAspect="1"/>
          </p:cNvPicPr>
          <p:nvPr/>
        </p:nvPicPr>
        <p:blipFill>
          <a:blip r:embed="rId7"/>
          <a:srcRect/>
          <a:stretch/>
        </p:blipFill>
        <p:spPr>
          <a:xfrm>
            <a:off x="9029395" y="4275709"/>
            <a:ext cx="228600" cy="228600"/>
          </a:xfrm>
          <a:prstGeom prst="rect">
            <a:avLst/>
          </a:prstGeom>
          <a:effectLst/>
        </p:spPr>
      </p:pic>
      <p:sp>
        <p:nvSpPr>
          <p:cNvPr id="129" name="Text 44">
            <a:extLst>
              <a:ext uri="{FF2B5EF4-FFF2-40B4-BE49-F238E27FC236}">
                <a16:creationId xmlns:a16="http://schemas.microsoft.com/office/drawing/2014/main" id="{CDAEA445-5F95-82D2-C147-01AA82821300}"/>
              </a:ext>
            </a:extLst>
          </p:cNvPr>
          <p:cNvSpPr txBox="1"/>
          <p:nvPr/>
        </p:nvSpPr>
        <p:spPr>
          <a:xfrm>
            <a:off x="9296400" y="4275709"/>
            <a:ext cx="843077" cy="191110"/>
          </a:xfrm>
          <a:prstGeom prst="rect">
            <a:avLst/>
          </a:prstGeom>
          <a:noFill/>
          <a:ln/>
          <a:effectLst/>
        </p:spPr>
        <p:txBody>
          <a:bodyPr wrap="square" lIns="0" tIns="0" rIns="0" bIns="0" rtlCol="0" anchor="ctr"/>
          <a:lstStyle/>
          <a:p>
            <a:pPr marL="0" indent="0" algn="l">
              <a:buNone/>
            </a:pPr>
            <a:r>
              <a:rPr lang="en-US" sz="1000" dirty="0">
                <a:solidFill>
                  <a:srgbClr val="000000"/>
                </a:solidFill>
                <a:ea typeface="Amazon Ember" panose="020B0603020204020204" pitchFamily="34" charset="0"/>
                <a:cs typeface="Amazon Ember" panose="020B0603020204020204" pitchFamily="34" charset="0"/>
              </a:rPr>
              <a:t>Bedrock KB</a:t>
            </a:r>
            <a:endParaRPr lang="en-US" sz="1000" dirty="0"/>
          </a:p>
        </p:txBody>
      </p:sp>
      <p:sp>
        <p:nvSpPr>
          <p:cNvPr id="130" name="Text 45">
            <a:extLst>
              <a:ext uri="{FF2B5EF4-FFF2-40B4-BE49-F238E27FC236}">
                <a16:creationId xmlns:a16="http://schemas.microsoft.com/office/drawing/2014/main" id="{62148B52-187F-3D84-CDAB-A7436B86A828}"/>
              </a:ext>
            </a:extLst>
          </p:cNvPr>
          <p:cNvSpPr txBox="1"/>
          <p:nvPr/>
        </p:nvSpPr>
        <p:spPr>
          <a:xfrm>
            <a:off x="9296400" y="4456760"/>
            <a:ext cx="1219810" cy="162763"/>
          </a:xfrm>
          <a:prstGeom prst="rect">
            <a:avLst/>
          </a:prstGeom>
          <a:noFill/>
          <a:ln/>
          <a:effectLst/>
        </p:spPr>
        <p:txBody>
          <a:bodyPr wrap="square" lIns="0" tIns="0" rIns="0" bIns="0" rtlCol="0" anchor="ctr"/>
          <a:lstStyle/>
          <a:p>
            <a:pPr marL="0" indent="0" algn="l">
              <a:buNone/>
            </a:pPr>
            <a:r>
              <a:rPr lang="en-US" sz="900" dirty="0">
                <a:solidFill>
                  <a:srgbClr val="4B5563"/>
                </a:solidFill>
                <a:ea typeface="Amazon Ember" panose="020B0603020204020204" pitchFamily="34" charset="0"/>
                <a:cs typeface="Amazon Ember" panose="020B0603020204020204" pitchFamily="34" charset="0"/>
              </a:rPr>
              <a:t>高精度情報検索・FAQ</a:t>
            </a:r>
            <a:endParaRPr lang="en-US" sz="900" dirty="0"/>
          </a:p>
        </p:txBody>
      </p:sp>
      <p:sp>
        <p:nvSpPr>
          <p:cNvPr id="131" name="Shape 46">
            <a:extLst>
              <a:ext uri="{FF2B5EF4-FFF2-40B4-BE49-F238E27FC236}">
                <a16:creationId xmlns:a16="http://schemas.microsoft.com/office/drawing/2014/main" id="{914B3356-E4BF-2265-78C3-418B6E05B935}"/>
              </a:ext>
            </a:extLst>
          </p:cNvPr>
          <p:cNvSpPr/>
          <p:nvPr/>
        </p:nvSpPr>
        <p:spPr>
          <a:xfrm>
            <a:off x="152400" y="4808804"/>
            <a:ext cx="11734495" cy="875995"/>
          </a:xfrm>
          <a:prstGeom prst="rect">
            <a:avLst/>
          </a:prstGeom>
          <a:solidFill>
            <a:srgbClr val="F3F4F6"/>
          </a:solidFill>
          <a:ln/>
          <a:effectLst/>
        </p:spPr>
        <p:txBody>
          <a:bodyPr/>
          <a:lstStyle/>
          <a:p>
            <a:endParaRPr lang="en-JP"/>
          </a:p>
        </p:txBody>
      </p:sp>
      <p:pic>
        <p:nvPicPr>
          <p:cNvPr id="132" name="Image 11" descr="preencoded.png">
            <a:extLst>
              <a:ext uri="{FF2B5EF4-FFF2-40B4-BE49-F238E27FC236}">
                <a16:creationId xmlns:a16="http://schemas.microsoft.com/office/drawing/2014/main" id="{A62951FA-41A4-5ED0-B7E2-136D1710CD99}"/>
              </a:ext>
            </a:extLst>
          </p:cNvPr>
          <p:cNvPicPr>
            <a:picLocks noChangeAspect="1"/>
          </p:cNvPicPr>
          <p:nvPr/>
        </p:nvPicPr>
        <p:blipFill>
          <a:blip r:embed="rId8"/>
          <a:srcRect/>
          <a:stretch/>
        </p:blipFill>
        <p:spPr>
          <a:xfrm>
            <a:off x="266700" y="4961509"/>
            <a:ext cx="152705" cy="152705"/>
          </a:xfrm>
          <a:prstGeom prst="rect">
            <a:avLst/>
          </a:prstGeom>
          <a:effectLst/>
        </p:spPr>
      </p:pic>
      <p:sp>
        <p:nvSpPr>
          <p:cNvPr id="133" name="Text 47">
            <a:extLst>
              <a:ext uri="{FF2B5EF4-FFF2-40B4-BE49-F238E27FC236}">
                <a16:creationId xmlns:a16="http://schemas.microsoft.com/office/drawing/2014/main" id="{235C21DE-2FB3-5352-9285-4A016B5F5F47}"/>
              </a:ext>
            </a:extLst>
          </p:cNvPr>
          <p:cNvSpPr txBox="1"/>
          <p:nvPr/>
        </p:nvSpPr>
        <p:spPr>
          <a:xfrm>
            <a:off x="495300" y="4923104"/>
            <a:ext cx="1933956" cy="228600"/>
          </a:xfrm>
          <a:prstGeom prst="rect">
            <a:avLst/>
          </a:prstGeom>
          <a:noFill/>
          <a:ln/>
          <a:effectLst/>
        </p:spPr>
        <p:txBody>
          <a:bodyPr wrap="square" lIns="0" tIns="0" rIns="0" bIns="0" rtlCol="0" anchor="ctr"/>
          <a:lstStyle/>
          <a:p>
            <a:pPr marL="0" indent="0" algn="l">
              <a:buNone/>
            </a:pPr>
            <a:r>
              <a:rPr lang="en-US" sz="1200" dirty="0" err="1">
                <a:solidFill>
                  <a:srgbClr val="232F3E"/>
                </a:solidFill>
                <a:ea typeface="Amazon Ember" panose="020B0603020204020204" pitchFamily="34" charset="0"/>
                <a:cs typeface="Amazon Ember" panose="020B0603020204020204" pitchFamily="34" charset="0"/>
              </a:rPr>
              <a:t>実装アプローチ</a:t>
            </a:r>
            <a:endParaRPr lang="en-US" sz="1200" dirty="0"/>
          </a:p>
        </p:txBody>
      </p:sp>
      <p:sp>
        <p:nvSpPr>
          <p:cNvPr id="134" name="Shape 48">
            <a:extLst>
              <a:ext uri="{FF2B5EF4-FFF2-40B4-BE49-F238E27FC236}">
                <a16:creationId xmlns:a16="http://schemas.microsoft.com/office/drawing/2014/main" id="{2A128BC0-8680-B11A-9CE9-0B7F0C7490CC}"/>
              </a:ext>
            </a:extLst>
          </p:cNvPr>
          <p:cNvSpPr/>
          <p:nvPr/>
        </p:nvSpPr>
        <p:spPr>
          <a:xfrm>
            <a:off x="4096207" y="5228514"/>
            <a:ext cx="9144" cy="342900"/>
          </a:xfrm>
          <a:prstGeom prst="rect">
            <a:avLst/>
          </a:prstGeom>
          <a:solidFill>
            <a:srgbClr val="D1D5DB"/>
          </a:solidFill>
          <a:ln/>
          <a:effectLst/>
        </p:spPr>
        <p:txBody>
          <a:bodyPr/>
          <a:lstStyle/>
          <a:p>
            <a:endParaRPr lang="en-JP"/>
          </a:p>
        </p:txBody>
      </p:sp>
      <p:sp>
        <p:nvSpPr>
          <p:cNvPr id="135" name="Text 49">
            <a:extLst>
              <a:ext uri="{FF2B5EF4-FFF2-40B4-BE49-F238E27FC236}">
                <a16:creationId xmlns:a16="http://schemas.microsoft.com/office/drawing/2014/main" id="{85C8BFCE-0A4B-1962-7B1B-F35EED8D7F23}"/>
              </a:ext>
            </a:extLst>
          </p:cNvPr>
          <p:cNvSpPr txBox="1"/>
          <p:nvPr/>
        </p:nvSpPr>
        <p:spPr>
          <a:xfrm>
            <a:off x="342595" y="5228514"/>
            <a:ext cx="1310335" cy="191110"/>
          </a:xfrm>
          <a:prstGeom prst="rect">
            <a:avLst/>
          </a:prstGeom>
          <a:noFill/>
          <a:ln/>
          <a:effectLst/>
        </p:spPr>
        <p:txBody>
          <a:bodyPr wrap="square" lIns="0" tIns="0" rIns="0" bIns="0" rtlCol="0" anchor="ctr"/>
          <a:lstStyle/>
          <a:p>
            <a:pPr marL="0" indent="0" algn="l">
              <a:buNone/>
            </a:pPr>
            <a:r>
              <a:rPr lang="en-US" sz="1000" dirty="0">
                <a:solidFill>
                  <a:srgbClr val="000000"/>
                </a:solidFill>
                <a:ea typeface="Amazon Ember" panose="020B0603020204020204" pitchFamily="34" charset="0"/>
                <a:cs typeface="Amazon Ember" panose="020B0603020204020204" pitchFamily="34" charset="0"/>
              </a:rPr>
              <a:t>1. </a:t>
            </a:r>
            <a:r>
              <a:rPr lang="en-US" sz="1000" dirty="0" err="1">
                <a:solidFill>
                  <a:srgbClr val="000000"/>
                </a:solidFill>
                <a:ea typeface="Amazon Ember" panose="020B0603020204020204" pitchFamily="34" charset="0"/>
                <a:cs typeface="Amazon Ember" panose="020B0603020204020204" pitchFamily="34" charset="0"/>
              </a:rPr>
              <a:t>FAQ拡充</a:t>
            </a:r>
            <a:endParaRPr lang="en-US" sz="1000" dirty="0"/>
          </a:p>
        </p:txBody>
      </p:sp>
      <p:sp>
        <p:nvSpPr>
          <p:cNvPr id="136" name="Text 50">
            <a:extLst>
              <a:ext uri="{FF2B5EF4-FFF2-40B4-BE49-F238E27FC236}">
                <a16:creationId xmlns:a16="http://schemas.microsoft.com/office/drawing/2014/main" id="{0C81AC07-AC12-F03E-152A-DCB9306E0615}"/>
              </a:ext>
            </a:extLst>
          </p:cNvPr>
          <p:cNvSpPr txBox="1"/>
          <p:nvPr/>
        </p:nvSpPr>
        <p:spPr>
          <a:xfrm>
            <a:off x="342595" y="5409565"/>
            <a:ext cx="2134210" cy="162763"/>
          </a:xfrm>
          <a:prstGeom prst="rect">
            <a:avLst/>
          </a:prstGeom>
          <a:noFill/>
          <a:ln/>
          <a:effectLst/>
        </p:spPr>
        <p:txBody>
          <a:bodyPr wrap="square" lIns="0" tIns="0" rIns="0" bIns="0" rtlCol="0" anchor="ctr"/>
          <a:lstStyle/>
          <a:p>
            <a:pPr marL="0" indent="0" algn="l">
              <a:buNone/>
            </a:pPr>
            <a:r>
              <a:rPr lang="en-US" sz="900" dirty="0">
                <a:solidFill>
                  <a:srgbClr val="4B5563"/>
                </a:solidFill>
                <a:ea typeface="Amazon Ember" panose="020B0603020204020204" pitchFamily="34" charset="0"/>
                <a:cs typeface="Amazon Ember" panose="020B0603020204020204" pitchFamily="34" charset="0"/>
              </a:rPr>
              <a:t>分析結果に基づく高精度FAQサイト構築</a:t>
            </a:r>
            <a:endParaRPr lang="en-US" sz="900" dirty="0"/>
          </a:p>
        </p:txBody>
      </p:sp>
      <p:sp>
        <p:nvSpPr>
          <p:cNvPr id="137" name="Shape 51">
            <a:extLst>
              <a:ext uri="{FF2B5EF4-FFF2-40B4-BE49-F238E27FC236}">
                <a16:creationId xmlns:a16="http://schemas.microsoft.com/office/drawing/2014/main" id="{BD69488F-B453-8D66-DC9F-5C1E85DB0CFE}"/>
              </a:ext>
            </a:extLst>
          </p:cNvPr>
          <p:cNvSpPr/>
          <p:nvPr/>
        </p:nvSpPr>
        <p:spPr>
          <a:xfrm>
            <a:off x="7931201" y="5228514"/>
            <a:ext cx="9144" cy="342900"/>
          </a:xfrm>
          <a:prstGeom prst="rect">
            <a:avLst/>
          </a:prstGeom>
          <a:solidFill>
            <a:srgbClr val="D1D5DB"/>
          </a:solidFill>
          <a:ln/>
          <a:effectLst/>
        </p:spPr>
        <p:txBody>
          <a:bodyPr/>
          <a:lstStyle/>
          <a:p>
            <a:endParaRPr lang="en-JP"/>
          </a:p>
        </p:txBody>
      </p:sp>
      <p:sp>
        <p:nvSpPr>
          <p:cNvPr id="138" name="Text 52">
            <a:extLst>
              <a:ext uri="{FF2B5EF4-FFF2-40B4-BE49-F238E27FC236}">
                <a16:creationId xmlns:a16="http://schemas.microsoft.com/office/drawing/2014/main" id="{82830E36-69D4-031E-DC95-C8E9A5FB28AC}"/>
              </a:ext>
            </a:extLst>
          </p:cNvPr>
          <p:cNvSpPr txBox="1"/>
          <p:nvPr/>
        </p:nvSpPr>
        <p:spPr>
          <a:xfrm>
            <a:off x="4178503" y="5228514"/>
            <a:ext cx="1709928" cy="191110"/>
          </a:xfrm>
          <a:prstGeom prst="rect">
            <a:avLst/>
          </a:prstGeom>
          <a:noFill/>
          <a:ln/>
          <a:effectLst/>
        </p:spPr>
        <p:txBody>
          <a:bodyPr wrap="square" lIns="0" tIns="0" rIns="0" bIns="0" rtlCol="0" anchor="ctr"/>
          <a:lstStyle/>
          <a:p>
            <a:pPr marL="0" indent="0" algn="l">
              <a:buNone/>
            </a:pPr>
            <a:r>
              <a:rPr lang="en-US" sz="1000" dirty="0">
                <a:solidFill>
                  <a:srgbClr val="000000"/>
                </a:solidFill>
                <a:ea typeface="Amazon Ember" panose="020B0603020204020204" pitchFamily="34" charset="0"/>
                <a:cs typeface="Amazon Ember" panose="020B0603020204020204" pitchFamily="34" charset="0"/>
              </a:rPr>
              <a:t>2. AIチャット実装（4週間）</a:t>
            </a:r>
            <a:endParaRPr lang="en-US" sz="1000" dirty="0"/>
          </a:p>
        </p:txBody>
      </p:sp>
      <p:sp>
        <p:nvSpPr>
          <p:cNvPr id="139" name="Text 53">
            <a:extLst>
              <a:ext uri="{FF2B5EF4-FFF2-40B4-BE49-F238E27FC236}">
                <a16:creationId xmlns:a16="http://schemas.microsoft.com/office/drawing/2014/main" id="{CE12A65F-1931-892D-4B1E-A4B2FFB11346}"/>
              </a:ext>
            </a:extLst>
          </p:cNvPr>
          <p:cNvSpPr txBox="1"/>
          <p:nvPr/>
        </p:nvSpPr>
        <p:spPr>
          <a:xfrm>
            <a:off x="4178503" y="5409565"/>
            <a:ext cx="2171700" cy="162763"/>
          </a:xfrm>
          <a:prstGeom prst="rect">
            <a:avLst/>
          </a:prstGeom>
          <a:noFill/>
          <a:ln/>
          <a:effectLst/>
        </p:spPr>
        <p:txBody>
          <a:bodyPr wrap="square" lIns="0" tIns="0" rIns="0" bIns="0" rtlCol="0" anchor="ctr"/>
          <a:lstStyle/>
          <a:p>
            <a:pPr marL="0" indent="0" algn="l">
              <a:buNone/>
            </a:pPr>
            <a:r>
              <a:rPr lang="en-US" sz="900" dirty="0">
                <a:solidFill>
                  <a:srgbClr val="4B5563"/>
                </a:solidFill>
                <a:ea typeface="Amazon Ember" panose="020B0603020204020204" pitchFamily="34" charset="0"/>
                <a:cs typeface="Amazon Ember" panose="020B0603020204020204" pitchFamily="34" charset="0"/>
              </a:rPr>
              <a:t>Lex+Knowledge Basesによるボット開発</a:t>
            </a:r>
            <a:endParaRPr lang="en-US" sz="900" dirty="0"/>
          </a:p>
        </p:txBody>
      </p:sp>
      <p:sp>
        <p:nvSpPr>
          <p:cNvPr id="140" name="Text 54">
            <a:extLst>
              <a:ext uri="{FF2B5EF4-FFF2-40B4-BE49-F238E27FC236}">
                <a16:creationId xmlns:a16="http://schemas.microsoft.com/office/drawing/2014/main" id="{40E4B74F-39ED-B1EE-C849-E13DBD8038BA}"/>
              </a:ext>
            </a:extLst>
          </p:cNvPr>
          <p:cNvSpPr txBox="1"/>
          <p:nvPr/>
        </p:nvSpPr>
        <p:spPr>
          <a:xfrm>
            <a:off x="8013497" y="5228514"/>
            <a:ext cx="2253082" cy="191110"/>
          </a:xfrm>
          <a:prstGeom prst="rect">
            <a:avLst/>
          </a:prstGeom>
          <a:noFill/>
          <a:ln/>
          <a:effectLst/>
        </p:spPr>
        <p:txBody>
          <a:bodyPr wrap="square" lIns="0" tIns="0" rIns="0" bIns="0" rtlCol="0" anchor="ctr"/>
          <a:lstStyle/>
          <a:p>
            <a:pPr marL="0" indent="0" algn="l">
              <a:buNone/>
            </a:pPr>
            <a:r>
              <a:rPr lang="en-US" sz="1000" dirty="0">
                <a:solidFill>
                  <a:srgbClr val="000000"/>
                </a:solidFill>
                <a:ea typeface="Amazon Ember" panose="020B0603020204020204" pitchFamily="34" charset="0"/>
                <a:cs typeface="Amazon Ember" panose="020B0603020204020204" pitchFamily="34" charset="0"/>
              </a:rPr>
              <a:t>3. エスカレーション最適化（2週間）</a:t>
            </a:r>
            <a:endParaRPr lang="en-US" sz="1000" dirty="0"/>
          </a:p>
        </p:txBody>
      </p:sp>
      <p:sp>
        <p:nvSpPr>
          <p:cNvPr id="141" name="Text 55">
            <a:extLst>
              <a:ext uri="{FF2B5EF4-FFF2-40B4-BE49-F238E27FC236}">
                <a16:creationId xmlns:a16="http://schemas.microsoft.com/office/drawing/2014/main" id="{2B2605BF-3068-5636-1DDF-721C6A1DE76D}"/>
              </a:ext>
            </a:extLst>
          </p:cNvPr>
          <p:cNvSpPr txBox="1"/>
          <p:nvPr/>
        </p:nvSpPr>
        <p:spPr>
          <a:xfrm>
            <a:off x="8013497" y="5409565"/>
            <a:ext cx="2143354" cy="162763"/>
          </a:xfrm>
          <a:prstGeom prst="rect">
            <a:avLst/>
          </a:prstGeom>
          <a:noFill/>
          <a:ln/>
          <a:effectLst/>
        </p:spPr>
        <p:txBody>
          <a:bodyPr wrap="square" lIns="0" tIns="0" rIns="0" bIns="0" rtlCol="0" anchor="ctr"/>
          <a:lstStyle/>
          <a:p>
            <a:pPr marL="0" indent="0" algn="l">
              <a:buNone/>
            </a:pPr>
            <a:r>
              <a:rPr lang="en-US" sz="900" dirty="0">
                <a:solidFill>
                  <a:srgbClr val="4B5563"/>
                </a:solidFill>
                <a:ea typeface="Amazon Ember" panose="020B0603020204020204" pitchFamily="34" charset="0"/>
                <a:cs typeface="Amazon Ember" panose="020B0603020204020204" pitchFamily="34" charset="0"/>
              </a:rPr>
              <a:t>チャネル間シームレス連携と文脈引継ぎ</a:t>
            </a:r>
            <a:endParaRPr lang="en-US" sz="900" dirty="0"/>
          </a:p>
        </p:txBody>
      </p:sp>
    </p:spTree>
    <p:extLst>
      <p:ext uri="{BB962C8B-B14F-4D97-AF65-F5344CB8AC3E}">
        <p14:creationId xmlns:p14="http://schemas.microsoft.com/office/powerpoint/2010/main" val="3016215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3FF4644-BA2F-2E1B-6E43-D373856AF730}"/>
              </a:ext>
            </a:extLst>
          </p:cNvPr>
          <p:cNvSpPr>
            <a:spLocks noGrp="1"/>
          </p:cNvSpPr>
          <p:nvPr>
            <p:ph type="sldNum" sz="quarter" idx="12"/>
          </p:nvPr>
        </p:nvSpPr>
        <p:spPr>
          <a:prstGeom prst="rect">
            <a:avLst/>
          </a:prstGeom>
          <a:effectLst/>
        </p:spPr>
        <p:txBody>
          <a:bodyPr/>
          <a:lstStyle/>
          <a:p>
            <a:fld id="{EB4B8DE2-A4E8-46E4-8BBF-D75455EFF32C}" type="slidenum">
              <a:rPr lang="en-US" smtClean="0">
                <a:latin typeface="+mn-lt"/>
              </a:rPr>
              <a:pPr/>
              <a:t>14</a:t>
            </a:fld>
            <a:endParaRPr lang="en-US" dirty="0">
              <a:latin typeface="+mn-lt"/>
            </a:endParaRPr>
          </a:p>
        </p:txBody>
      </p:sp>
      <p:sp>
        <p:nvSpPr>
          <p:cNvPr id="4" name="Title 1">
            <a:extLst>
              <a:ext uri="{FF2B5EF4-FFF2-40B4-BE49-F238E27FC236}">
                <a16:creationId xmlns:a16="http://schemas.microsoft.com/office/drawing/2014/main" id="{15A3C494-3AC3-5495-15C0-06150454FFA1}"/>
              </a:ext>
            </a:extLst>
          </p:cNvPr>
          <p:cNvSpPr>
            <a:spLocks noGrp="1"/>
          </p:cNvSpPr>
          <p:nvPr>
            <p:ph type="title"/>
          </p:nvPr>
        </p:nvSpPr>
        <p:spPr>
          <a:xfrm>
            <a:off x="0" y="0"/>
            <a:ext cx="10972800" cy="590931"/>
          </a:xfrm>
          <a:prstGeom prst="rect">
            <a:avLst/>
          </a:prstGeom>
          <a:effectLst/>
        </p:spPr>
        <p:txBody>
          <a:bodyPr/>
          <a:lstStyle/>
          <a:p>
            <a:r>
              <a:rPr lang="ja-JP" altLang="en-US"/>
              <a:t>実装ロードマップと開始アクション</a:t>
            </a:r>
            <a:endParaRPr lang="en-JP" dirty="0"/>
          </a:p>
        </p:txBody>
      </p:sp>
      <p:sp>
        <p:nvSpPr>
          <p:cNvPr id="6" name="Text 4">
            <a:extLst>
              <a:ext uri="{FF2B5EF4-FFF2-40B4-BE49-F238E27FC236}">
                <a16:creationId xmlns:a16="http://schemas.microsoft.com/office/drawing/2014/main" id="{C1BA3780-83B8-4ABE-4AF5-9B16C0A67A1A}"/>
              </a:ext>
            </a:extLst>
          </p:cNvPr>
          <p:cNvSpPr txBox="1"/>
          <p:nvPr/>
        </p:nvSpPr>
        <p:spPr>
          <a:xfrm>
            <a:off x="190347" y="1051077"/>
            <a:ext cx="6182258" cy="162763"/>
          </a:xfrm>
          <a:prstGeom prst="rect">
            <a:avLst/>
          </a:prstGeom>
          <a:noFill/>
          <a:ln/>
          <a:effectLst/>
        </p:spPr>
        <p:txBody>
          <a:bodyPr wrap="square" lIns="0" tIns="0" rIns="0" bIns="0" rtlCol="0" anchor="ctr"/>
          <a:lstStyle/>
          <a:p>
            <a:pPr marL="0" indent="0" algn="l">
              <a:buNone/>
            </a:pPr>
            <a:r>
              <a:rPr lang="en-US" sz="900" dirty="0" err="1">
                <a:solidFill>
                  <a:srgbClr val="374151"/>
                </a:solidFill>
                <a:ea typeface="Amazon Ember" panose="020B0603020204020204" pitchFamily="34" charset="0"/>
                <a:cs typeface="Amazon Ember" panose="020B0603020204020204" pitchFamily="34" charset="0"/>
              </a:rPr>
              <a:t>段階的な実装を進め、各フェーズでの成果を確実に達成するための行動計画です</a:t>
            </a:r>
            <a:r>
              <a:rPr lang="en-US" sz="900" dirty="0">
                <a:solidFill>
                  <a:srgbClr val="374151"/>
                </a:solidFill>
                <a:ea typeface="Amazon Ember" panose="020B0603020204020204" pitchFamily="34" charset="0"/>
                <a:cs typeface="Amazon Ember" panose="020B0603020204020204" pitchFamily="34" charset="0"/>
              </a:rPr>
              <a:t>。</a:t>
            </a:r>
            <a:endParaRPr lang="en-US" sz="900" dirty="0"/>
          </a:p>
        </p:txBody>
      </p:sp>
      <p:sp>
        <p:nvSpPr>
          <p:cNvPr id="7" name="Text 5">
            <a:extLst>
              <a:ext uri="{FF2B5EF4-FFF2-40B4-BE49-F238E27FC236}">
                <a16:creationId xmlns:a16="http://schemas.microsoft.com/office/drawing/2014/main" id="{8BA1E34F-3E4B-7342-6C57-F53FA3585701}"/>
              </a:ext>
            </a:extLst>
          </p:cNvPr>
          <p:cNvSpPr txBox="1"/>
          <p:nvPr/>
        </p:nvSpPr>
        <p:spPr>
          <a:xfrm>
            <a:off x="190347" y="1289736"/>
            <a:ext cx="2115007" cy="228600"/>
          </a:xfrm>
          <a:prstGeom prst="rect">
            <a:avLst/>
          </a:prstGeom>
          <a:noFill/>
          <a:ln/>
          <a:effectLst/>
        </p:spPr>
        <p:txBody>
          <a:bodyPr wrap="square" lIns="0" tIns="0" rIns="0" bIns="0" rtlCol="0" anchor="ctr"/>
          <a:lstStyle/>
          <a:p>
            <a:pPr marL="0" indent="0" algn="l">
              <a:buNone/>
            </a:pPr>
            <a:r>
              <a:rPr lang="en-US" sz="1200" dirty="0" err="1">
                <a:solidFill>
                  <a:srgbClr val="232F3E"/>
                </a:solidFill>
                <a:ea typeface="Amazon Ember" panose="020B0603020204020204" pitchFamily="34" charset="0"/>
                <a:cs typeface="Amazon Ember" panose="020B0603020204020204" pitchFamily="34" charset="0"/>
              </a:rPr>
              <a:t>実装フェーズ</a:t>
            </a:r>
            <a:endParaRPr lang="en-US" sz="1200" dirty="0"/>
          </a:p>
        </p:txBody>
      </p:sp>
      <p:sp>
        <p:nvSpPr>
          <p:cNvPr id="8" name="Shape 6">
            <a:extLst>
              <a:ext uri="{FF2B5EF4-FFF2-40B4-BE49-F238E27FC236}">
                <a16:creationId xmlns:a16="http://schemas.microsoft.com/office/drawing/2014/main" id="{423D1BED-9D7A-4C39-D86E-26A4A0840688}"/>
              </a:ext>
            </a:extLst>
          </p:cNvPr>
          <p:cNvSpPr/>
          <p:nvPr/>
        </p:nvSpPr>
        <p:spPr>
          <a:xfrm>
            <a:off x="190347" y="1555826"/>
            <a:ext cx="11811305" cy="1143000"/>
          </a:xfrm>
          <a:prstGeom prst="rect">
            <a:avLst/>
          </a:prstGeom>
          <a:solidFill>
            <a:srgbClr val="F3F4F6"/>
          </a:solidFill>
          <a:ln/>
          <a:effectLst/>
        </p:spPr>
        <p:txBody>
          <a:bodyPr/>
          <a:lstStyle/>
          <a:p>
            <a:endParaRPr lang="en-JP"/>
          </a:p>
        </p:txBody>
      </p:sp>
      <p:sp>
        <p:nvSpPr>
          <p:cNvPr id="9" name="Text 7">
            <a:extLst>
              <a:ext uri="{FF2B5EF4-FFF2-40B4-BE49-F238E27FC236}">
                <a16:creationId xmlns:a16="http://schemas.microsoft.com/office/drawing/2014/main" id="{44D593F1-7D9B-DA9B-5318-8B53843AC58E}"/>
              </a:ext>
            </a:extLst>
          </p:cNvPr>
          <p:cNvSpPr txBox="1"/>
          <p:nvPr/>
        </p:nvSpPr>
        <p:spPr>
          <a:xfrm>
            <a:off x="247954" y="1604289"/>
            <a:ext cx="589173" cy="162763"/>
          </a:xfrm>
          <a:prstGeom prst="rect">
            <a:avLst/>
          </a:prstGeom>
          <a:noFill/>
          <a:ln/>
          <a:effectLst/>
        </p:spPr>
        <p:txBody>
          <a:bodyPr wrap="square" lIns="0" tIns="0" rIns="0" bIns="0" rtlCol="0" anchor="ctr"/>
          <a:lstStyle/>
          <a:p>
            <a:pPr marL="0" indent="0" algn="l">
              <a:buNone/>
            </a:pPr>
            <a:r>
              <a:rPr lang="en-US" sz="900" dirty="0"/>
              <a:t>フェーズ1</a:t>
            </a:r>
          </a:p>
        </p:txBody>
      </p:sp>
      <p:sp>
        <p:nvSpPr>
          <p:cNvPr id="10" name="Text 8">
            <a:extLst>
              <a:ext uri="{FF2B5EF4-FFF2-40B4-BE49-F238E27FC236}">
                <a16:creationId xmlns:a16="http://schemas.microsoft.com/office/drawing/2014/main" id="{AC25443C-85CB-D7FE-3CF0-388918D5C665}"/>
              </a:ext>
            </a:extLst>
          </p:cNvPr>
          <p:cNvSpPr txBox="1"/>
          <p:nvPr/>
        </p:nvSpPr>
        <p:spPr>
          <a:xfrm>
            <a:off x="3972306" y="1604289"/>
            <a:ext cx="589173" cy="162763"/>
          </a:xfrm>
          <a:prstGeom prst="rect">
            <a:avLst/>
          </a:prstGeom>
          <a:noFill/>
          <a:ln/>
          <a:effectLst/>
        </p:spPr>
        <p:txBody>
          <a:bodyPr wrap="square" lIns="0" tIns="0" rIns="0" bIns="0" rtlCol="0" anchor="ctr"/>
          <a:lstStyle/>
          <a:p>
            <a:pPr marL="0" indent="0" algn="l">
              <a:buNone/>
            </a:pPr>
            <a:r>
              <a:rPr lang="en-US" sz="900" dirty="0">
                <a:solidFill>
                  <a:srgbClr val="000000"/>
                </a:solidFill>
                <a:ea typeface="Amazon Ember" panose="020B0603020204020204" pitchFamily="34" charset="0"/>
                <a:cs typeface="Amazon Ember" panose="020B0603020204020204" pitchFamily="34" charset="0"/>
              </a:rPr>
              <a:t>フェーズ2</a:t>
            </a:r>
            <a:endParaRPr lang="en-US" sz="900" dirty="0"/>
          </a:p>
        </p:txBody>
      </p:sp>
      <p:sp>
        <p:nvSpPr>
          <p:cNvPr id="11" name="Text 9">
            <a:extLst>
              <a:ext uri="{FF2B5EF4-FFF2-40B4-BE49-F238E27FC236}">
                <a16:creationId xmlns:a16="http://schemas.microsoft.com/office/drawing/2014/main" id="{B77C94B4-64E9-77F1-3BF5-56CBE86B06F9}"/>
              </a:ext>
            </a:extLst>
          </p:cNvPr>
          <p:cNvSpPr txBox="1"/>
          <p:nvPr/>
        </p:nvSpPr>
        <p:spPr>
          <a:xfrm>
            <a:off x="7697571" y="1604289"/>
            <a:ext cx="589173" cy="162763"/>
          </a:xfrm>
          <a:prstGeom prst="rect">
            <a:avLst/>
          </a:prstGeom>
          <a:noFill/>
          <a:ln/>
          <a:effectLst/>
        </p:spPr>
        <p:txBody>
          <a:bodyPr wrap="square" lIns="0" tIns="0" rIns="0" bIns="0" rtlCol="0" anchor="ctr"/>
          <a:lstStyle/>
          <a:p>
            <a:pPr marL="0" indent="0" algn="l">
              <a:buNone/>
            </a:pPr>
            <a:r>
              <a:rPr lang="en-US" sz="900" dirty="0">
                <a:solidFill>
                  <a:srgbClr val="000000"/>
                </a:solidFill>
                <a:ea typeface="Amazon Ember" panose="020B0603020204020204" pitchFamily="34" charset="0"/>
                <a:cs typeface="Amazon Ember" panose="020B0603020204020204" pitchFamily="34" charset="0"/>
              </a:rPr>
              <a:t>フェーズ3</a:t>
            </a:r>
            <a:endParaRPr lang="en-US" sz="900" dirty="0"/>
          </a:p>
        </p:txBody>
      </p:sp>
      <p:sp>
        <p:nvSpPr>
          <p:cNvPr id="13" name="Shape 11">
            <a:extLst>
              <a:ext uri="{FF2B5EF4-FFF2-40B4-BE49-F238E27FC236}">
                <a16:creationId xmlns:a16="http://schemas.microsoft.com/office/drawing/2014/main" id="{7072D6BE-32DF-67C9-6B88-DD5448647C1A}"/>
              </a:ext>
            </a:extLst>
          </p:cNvPr>
          <p:cNvSpPr/>
          <p:nvPr/>
        </p:nvSpPr>
        <p:spPr>
          <a:xfrm>
            <a:off x="247954" y="1784426"/>
            <a:ext cx="2924251" cy="171907"/>
          </a:xfrm>
          <a:prstGeom prst="rect">
            <a:avLst/>
          </a:prstGeom>
          <a:solidFill>
            <a:srgbClr val="C5E1A5"/>
          </a:solidFill>
          <a:ln/>
          <a:effectLst/>
        </p:spPr>
        <p:txBody>
          <a:bodyPr/>
          <a:lstStyle/>
          <a:p>
            <a:endParaRPr lang="en-JP"/>
          </a:p>
        </p:txBody>
      </p:sp>
      <p:sp>
        <p:nvSpPr>
          <p:cNvPr id="14" name="Text 12">
            <a:extLst>
              <a:ext uri="{FF2B5EF4-FFF2-40B4-BE49-F238E27FC236}">
                <a16:creationId xmlns:a16="http://schemas.microsoft.com/office/drawing/2014/main" id="{03CF5A5B-A66E-E61E-29B4-119D85F76C27}"/>
              </a:ext>
            </a:extLst>
          </p:cNvPr>
          <p:cNvSpPr txBox="1"/>
          <p:nvPr/>
        </p:nvSpPr>
        <p:spPr>
          <a:xfrm>
            <a:off x="323849" y="1784426"/>
            <a:ext cx="1343253" cy="162763"/>
          </a:xfrm>
          <a:prstGeom prst="rect">
            <a:avLst/>
          </a:prstGeom>
          <a:noFill/>
          <a:ln/>
          <a:effectLst/>
        </p:spPr>
        <p:txBody>
          <a:bodyPr wrap="square" lIns="0" tIns="0" rIns="0" bIns="0" rtlCol="0" anchor="ctr"/>
          <a:lstStyle/>
          <a:p>
            <a:pPr marL="0" indent="0" algn="l">
              <a:buNone/>
            </a:pPr>
            <a:r>
              <a:rPr lang="en-US" sz="900" dirty="0" err="1">
                <a:solidFill>
                  <a:srgbClr val="000000"/>
                </a:solidFill>
                <a:ea typeface="Amazon Ember" panose="020B0603020204020204" pitchFamily="34" charset="0"/>
                <a:cs typeface="Amazon Ember" panose="020B0603020204020204" pitchFamily="34" charset="0"/>
              </a:rPr>
              <a:t>ステップ</a:t>
            </a:r>
            <a:r>
              <a:rPr lang="en-US" sz="900" dirty="0">
                <a:solidFill>
                  <a:srgbClr val="000000"/>
                </a:solidFill>
                <a:ea typeface="Amazon Ember" panose="020B0603020204020204" pitchFamily="34" charset="0"/>
                <a:cs typeface="Amazon Ember" panose="020B0603020204020204" pitchFamily="34" charset="0"/>
              </a:rPr>
              <a:t> 1: 電話体験向上</a:t>
            </a:r>
            <a:endParaRPr lang="en-US" sz="900" dirty="0"/>
          </a:p>
        </p:txBody>
      </p:sp>
      <p:sp>
        <p:nvSpPr>
          <p:cNvPr id="15" name="Shape 13">
            <a:extLst>
              <a:ext uri="{FF2B5EF4-FFF2-40B4-BE49-F238E27FC236}">
                <a16:creationId xmlns:a16="http://schemas.microsoft.com/office/drawing/2014/main" id="{B1EA4B4B-579B-9491-996B-3DDC95107BD4}"/>
              </a:ext>
            </a:extLst>
          </p:cNvPr>
          <p:cNvSpPr/>
          <p:nvPr/>
        </p:nvSpPr>
        <p:spPr>
          <a:xfrm>
            <a:off x="1222705" y="2013026"/>
            <a:ext cx="3905402" cy="171907"/>
          </a:xfrm>
          <a:prstGeom prst="rect">
            <a:avLst/>
          </a:prstGeom>
          <a:solidFill>
            <a:srgbClr val="81C784"/>
          </a:solidFill>
          <a:ln/>
          <a:effectLst/>
        </p:spPr>
        <p:txBody>
          <a:bodyPr/>
          <a:lstStyle/>
          <a:p>
            <a:endParaRPr lang="en-JP"/>
          </a:p>
        </p:txBody>
      </p:sp>
      <p:sp>
        <p:nvSpPr>
          <p:cNvPr id="16" name="Text 14">
            <a:extLst>
              <a:ext uri="{FF2B5EF4-FFF2-40B4-BE49-F238E27FC236}">
                <a16:creationId xmlns:a16="http://schemas.microsoft.com/office/drawing/2014/main" id="{45690521-38D4-49C4-F01D-567062917AC2}"/>
              </a:ext>
            </a:extLst>
          </p:cNvPr>
          <p:cNvSpPr txBox="1"/>
          <p:nvPr/>
        </p:nvSpPr>
        <p:spPr>
          <a:xfrm>
            <a:off x="1298600" y="2013026"/>
            <a:ext cx="1677568" cy="162763"/>
          </a:xfrm>
          <a:prstGeom prst="rect">
            <a:avLst/>
          </a:prstGeom>
          <a:noFill/>
          <a:ln/>
          <a:effectLst/>
        </p:spPr>
        <p:txBody>
          <a:bodyPr wrap="square" lIns="0" tIns="0" rIns="0" bIns="0" rtlCol="0" anchor="ctr"/>
          <a:lstStyle/>
          <a:p>
            <a:pPr marL="0" indent="0" algn="l">
              <a:buNone/>
            </a:pPr>
            <a:r>
              <a:rPr lang="en-US" sz="900" dirty="0" err="1">
                <a:solidFill>
                  <a:srgbClr val="000000"/>
                </a:solidFill>
                <a:ea typeface="Amazon Ember" panose="020B0603020204020204" pitchFamily="34" charset="0"/>
                <a:cs typeface="Amazon Ember" panose="020B0603020204020204" pitchFamily="34" charset="0"/>
              </a:rPr>
              <a:t>ステップ</a:t>
            </a:r>
            <a:r>
              <a:rPr lang="en-US" sz="900" dirty="0">
                <a:solidFill>
                  <a:srgbClr val="000000"/>
                </a:solidFill>
                <a:ea typeface="Amazon Ember" panose="020B0603020204020204" pitchFamily="34" charset="0"/>
                <a:cs typeface="Amazon Ember" panose="020B0603020204020204" pitchFamily="34" charset="0"/>
              </a:rPr>
              <a:t> 2: ナレッジ管理高度化</a:t>
            </a:r>
            <a:endParaRPr lang="en-US" sz="900" dirty="0"/>
          </a:p>
        </p:txBody>
      </p:sp>
      <p:sp>
        <p:nvSpPr>
          <p:cNvPr id="17" name="Shape 15">
            <a:extLst>
              <a:ext uri="{FF2B5EF4-FFF2-40B4-BE49-F238E27FC236}">
                <a16:creationId xmlns:a16="http://schemas.microsoft.com/office/drawing/2014/main" id="{048B4D90-C918-BB8F-3D84-10D1DA23C3FA}"/>
              </a:ext>
            </a:extLst>
          </p:cNvPr>
          <p:cNvSpPr/>
          <p:nvPr/>
        </p:nvSpPr>
        <p:spPr>
          <a:xfrm>
            <a:off x="4146956" y="2241626"/>
            <a:ext cx="3905402" cy="171907"/>
          </a:xfrm>
          <a:prstGeom prst="rect">
            <a:avLst/>
          </a:prstGeom>
          <a:solidFill>
            <a:srgbClr val="4CAF50"/>
          </a:solidFill>
          <a:ln/>
          <a:effectLst/>
        </p:spPr>
        <p:txBody>
          <a:bodyPr/>
          <a:lstStyle/>
          <a:p>
            <a:endParaRPr lang="en-JP"/>
          </a:p>
        </p:txBody>
      </p:sp>
      <p:sp>
        <p:nvSpPr>
          <p:cNvPr id="18" name="Text 16">
            <a:extLst>
              <a:ext uri="{FF2B5EF4-FFF2-40B4-BE49-F238E27FC236}">
                <a16:creationId xmlns:a16="http://schemas.microsoft.com/office/drawing/2014/main" id="{A82990B5-7569-4FE9-8E8D-06F1343129EE}"/>
              </a:ext>
            </a:extLst>
          </p:cNvPr>
          <p:cNvSpPr txBox="1"/>
          <p:nvPr/>
        </p:nvSpPr>
        <p:spPr>
          <a:xfrm>
            <a:off x="4222851" y="2241626"/>
            <a:ext cx="1461572" cy="162763"/>
          </a:xfrm>
          <a:prstGeom prst="rect">
            <a:avLst/>
          </a:prstGeom>
          <a:noFill/>
          <a:ln/>
          <a:effectLst/>
        </p:spPr>
        <p:txBody>
          <a:bodyPr wrap="square" lIns="0" tIns="0" rIns="0" bIns="0" rtlCol="0" anchor="ctr"/>
          <a:lstStyle/>
          <a:p>
            <a:pPr marL="0" indent="0" algn="l">
              <a:buNone/>
            </a:pPr>
            <a:r>
              <a:rPr lang="en-US" sz="900" dirty="0" err="1">
                <a:solidFill>
                  <a:srgbClr val="000000"/>
                </a:solidFill>
                <a:ea typeface="Amazon Ember" panose="020B0603020204020204" pitchFamily="34" charset="0"/>
                <a:cs typeface="Amazon Ember" panose="020B0603020204020204" pitchFamily="34" charset="0"/>
              </a:rPr>
              <a:t>ステップ</a:t>
            </a:r>
            <a:r>
              <a:rPr lang="en-US" sz="900" dirty="0">
                <a:solidFill>
                  <a:srgbClr val="000000"/>
                </a:solidFill>
                <a:ea typeface="Amazon Ember" panose="020B0603020204020204" pitchFamily="34" charset="0"/>
                <a:cs typeface="Amazon Ember" panose="020B0603020204020204" pitchFamily="34" charset="0"/>
              </a:rPr>
              <a:t> 3: 事前解決率向上</a:t>
            </a:r>
            <a:endParaRPr lang="en-US" sz="900" dirty="0"/>
          </a:p>
        </p:txBody>
      </p:sp>
      <p:sp>
        <p:nvSpPr>
          <p:cNvPr id="19" name="Shape 17">
            <a:extLst>
              <a:ext uri="{FF2B5EF4-FFF2-40B4-BE49-F238E27FC236}">
                <a16:creationId xmlns:a16="http://schemas.microsoft.com/office/drawing/2014/main" id="{9C9D40F0-6297-3205-4131-C2A50C618C1A}"/>
              </a:ext>
            </a:extLst>
          </p:cNvPr>
          <p:cNvSpPr/>
          <p:nvPr/>
        </p:nvSpPr>
        <p:spPr>
          <a:xfrm>
            <a:off x="7071207" y="2470226"/>
            <a:ext cx="4876495" cy="171907"/>
          </a:xfrm>
          <a:prstGeom prst="rect">
            <a:avLst/>
          </a:prstGeom>
          <a:solidFill>
            <a:srgbClr val="2E7D32"/>
          </a:solidFill>
          <a:ln/>
          <a:effectLst/>
        </p:spPr>
        <p:txBody>
          <a:bodyPr/>
          <a:lstStyle/>
          <a:p>
            <a:endParaRPr lang="en-JP"/>
          </a:p>
        </p:txBody>
      </p:sp>
      <p:sp>
        <p:nvSpPr>
          <p:cNvPr id="20" name="Text 18">
            <a:extLst>
              <a:ext uri="{FF2B5EF4-FFF2-40B4-BE49-F238E27FC236}">
                <a16:creationId xmlns:a16="http://schemas.microsoft.com/office/drawing/2014/main" id="{B6E87AC1-AED3-8964-DEF7-40C06FE8C5B2}"/>
              </a:ext>
            </a:extLst>
          </p:cNvPr>
          <p:cNvSpPr txBox="1"/>
          <p:nvPr/>
        </p:nvSpPr>
        <p:spPr>
          <a:xfrm>
            <a:off x="7147102" y="2470226"/>
            <a:ext cx="1181509" cy="162763"/>
          </a:xfrm>
          <a:prstGeom prst="rect">
            <a:avLst/>
          </a:prstGeom>
          <a:noFill/>
          <a:ln/>
          <a:effectLst/>
        </p:spPr>
        <p:txBody>
          <a:bodyPr wrap="square" lIns="0" tIns="0" rIns="0" bIns="0" rtlCol="0" anchor="ctr"/>
          <a:lstStyle/>
          <a:p>
            <a:pPr marL="0" indent="0" algn="l">
              <a:buNone/>
            </a:pPr>
            <a:r>
              <a:rPr lang="en-US" sz="900" dirty="0" err="1">
                <a:solidFill>
                  <a:srgbClr val="FFFFFF"/>
                </a:solidFill>
                <a:ea typeface="Amazon Ember" panose="020B0603020204020204" pitchFamily="34" charset="0"/>
                <a:cs typeface="Amazon Ember" panose="020B0603020204020204" pitchFamily="34" charset="0"/>
              </a:rPr>
              <a:t>スケール</a:t>
            </a:r>
            <a:r>
              <a:rPr lang="en-US" sz="900" dirty="0">
                <a:solidFill>
                  <a:srgbClr val="FFFFFF"/>
                </a:solidFill>
                <a:ea typeface="Amazon Ember" panose="020B0603020204020204" pitchFamily="34" charset="0"/>
                <a:cs typeface="Amazon Ember" panose="020B0603020204020204" pitchFamily="34" charset="0"/>
              </a:rPr>
              <a:t>: 3製品横展開</a:t>
            </a:r>
            <a:endParaRPr lang="en-US" sz="900" dirty="0"/>
          </a:p>
        </p:txBody>
      </p:sp>
      <p:sp>
        <p:nvSpPr>
          <p:cNvPr id="21" name="Text 19">
            <a:extLst>
              <a:ext uri="{FF2B5EF4-FFF2-40B4-BE49-F238E27FC236}">
                <a16:creationId xmlns:a16="http://schemas.microsoft.com/office/drawing/2014/main" id="{1CDB3189-A6BA-06B9-5E33-A33FDBB3C014}"/>
              </a:ext>
            </a:extLst>
          </p:cNvPr>
          <p:cNvSpPr txBox="1"/>
          <p:nvPr/>
        </p:nvSpPr>
        <p:spPr>
          <a:xfrm>
            <a:off x="190347" y="2775636"/>
            <a:ext cx="1651332" cy="228600"/>
          </a:xfrm>
          <a:prstGeom prst="rect">
            <a:avLst/>
          </a:prstGeom>
          <a:noFill/>
          <a:ln/>
          <a:effectLst/>
        </p:spPr>
        <p:txBody>
          <a:bodyPr wrap="square" lIns="0" tIns="0" rIns="0" bIns="0" rtlCol="0" anchor="ctr"/>
          <a:lstStyle/>
          <a:p>
            <a:pPr marL="0" indent="0" algn="l">
              <a:buNone/>
            </a:pPr>
            <a:r>
              <a:rPr lang="en-US" sz="1200" dirty="0" err="1">
                <a:solidFill>
                  <a:srgbClr val="232F3E"/>
                </a:solidFill>
                <a:ea typeface="Amazon Ember" panose="020B0603020204020204" pitchFamily="34" charset="0"/>
                <a:cs typeface="Amazon Ember" panose="020B0603020204020204" pitchFamily="34" charset="0"/>
              </a:rPr>
              <a:t>各ステップのKPI目標例</a:t>
            </a:r>
            <a:endParaRPr lang="en-US" sz="1200" dirty="0"/>
          </a:p>
        </p:txBody>
      </p:sp>
      <p:sp>
        <p:nvSpPr>
          <p:cNvPr id="22" name="Shape 20">
            <a:extLst>
              <a:ext uri="{FF2B5EF4-FFF2-40B4-BE49-F238E27FC236}">
                <a16:creationId xmlns:a16="http://schemas.microsoft.com/office/drawing/2014/main" id="{A131634C-BE09-DB6C-B420-E8ADDC1B4353}"/>
              </a:ext>
            </a:extLst>
          </p:cNvPr>
          <p:cNvSpPr/>
          <p:nvPr/>
        </p:nvSpPr>
        <p:spPr>
          <a:xfrm>
            <a:off x="190347" y="3023438"/>
            <a:ext cx="5848502" cy="724205"/>
          </a:xfrm>
          <a:prstGeom prst="rect">
            <a:avLst/>
          </a:prstGeom>
          <a:solidFill>
            <a:srgbClr val="E3F2FD"/>
          </a:solidFill>
          <a:ln/>
          <a:effectLst/>
        </p:spPr>
        <p:txBody>
          <a:bodyPr/>
          <a:lstStyle/>
          <a:p>
            <a:endParaRPr lang="en-JP"/>
          </a:p>
        </p:txBody>
      </p:sp>
      <p:sp>
        <p:nvSpPr>
          <p:cNvPr id="23" name="Shape 21">
            <a:extLst>
              <a:ext uri="{FF2B5EF4-FFF2-40B4-BE49-F238E27FC236}">
                <a16:creationId xmlns:a16="http://schemas.microsoft.com/office/drawing/2014/main" id="{F9DBCDF7-9017-1EB3-C4DE-4BC690C86B6F}"/>
              </a:ext>
            </a:extLst>
          </p:cNvPr>
          <p:cNvSpPr/>
          <p:nvPr/>
        </p:nvSpPr>
        <p:spPr>
          <a:xfrm>
            <a:off x="190347" y="3023438"/>
            <a:ext cx="38405" cy="724205"/>
          </a:xfrm>
          <a:prstGeom prst="rect">
            <a:avLst/>
          </a:prstGeom>
          <a:solidFill>
            <a:srgbClr val="1E88E5"/>
          </a:solidFill>
          <a:ln/>
          <a:effectLst/>
        </p:spPr>
        <p:txBody>
          <a:bodyPr/>
          <a:lstStyle/>
          <a:p>
            <a:endParaRPr lang="en-JP"/>
          </a:p>
        </p:txBody>
      </p:sp>
      <p:sp>
        <p:nvSpPr>
          <p:cNvPr id="24" name="Text 22">
            <a:extLst>
              <a:ext uri="{FF2B5EF4-FFF2-40B4-BE49-F238E27FC236}">
                <a16:creationId xmlns:a16="http://schemas.microsoft.com/office/drawing/2014/main" id="{8C965876-94A5-6BDC-17DC-8759692AE324}"/>
              </a:ext>
            </a:extLst>
          </p:cNvPr>
          <p:cNvSpPr txBox="1"/>
          <p:nvPr/>
        </p:nvSpPr>
        <p:spPr>
          <a:xfrm>
            <a:off x="304647" y="3060928"/>
            <a:ext cx="1077162" cy="162763"/>
          </a:xfrm>
          <a:prstGeom prst="rect">
            <a:avLst/>
          </a:prstGeom>
          <a:noFill/>
          <a:ln/>
          <a:effectLst/>
        </p:spPr>
        <p:txBody>
          <a:bodyPr wrap="square" lIns="0" tIns="0" rIns="0" bIns="0" rtlCol="0" anchor="ctr"/>
          <a:lstStyle/>
          <a:p>
            <a:pPr marL="0" indent="0" algn="l">
              <a:buNone/>
            </a:pPr>
            <a:r>
              <a:rPr lang="en-US" sz="900" dirty="0" err="1">
                <a:solidFill>
                  <a:srgbClr val="000000"/>
                </a:solidFill>
                <a:ea typeface="Amazon Ember" panose="020B0603020204020204" pitchFamily="34" charset="0"/>
                <a:cs typeface="Amazon Ember" panose="020B0603020204020204" pitchFamily="34" charset="0"/>
              </a:rPr>
              <a:t>フェーズ</a:t>
            </a:r>
            <a:r>
              <a:rPr lang="en-US" sz="900" dirty="0">
                <a:solidFill>
                  <a:srgbClr val="000000"/>
                </a:solidFill>
                <a:ea typeface="Amazon Ember" panose="020B0603020204020204" pitchFamily="34" charset="0"/>
                <a:cs typeface="Amazon Ember" panose="020B0603020204020204" pitchFamily="34" charset="0"/>
              </a:rPr>
              <a:t> 1</a:t>
            </a:r>
            <a:endParaRPr lang="en-US" sz="900" dirty="0"/>
          </a:p>
        </p:txBody>
      </p:sp>
      <p:sp>
        <p:nvSpPr>
          <p:cNvPr id="25" name="Text 23">
            <a:extLst>
              <a:ext uri="{FF2B5EF4-FFF2-40B4-BE49-F238E27FC236}">
                <a16:creationId xmlns:a16="http://schemas.microsoft.com/office/drawing/2014/main" id="{5314807E-5EE8-E127-BBC4-660641D8B6DE}"/>
              </a:ext>
            </a:extLst>
          </p:cNvPr>
          <p:cNvSpPr txBox="1"/>
          <p:nvPr/>
        </p:nvSpPr>
        <p:spPr>
          <a:xfrm>
            <a:off x="304647" y="3232836"/>
            <a:ext cx="1591056" cy="162763"/>
          </a:xfrm>
          <a:prstGeom prst="rect">
            <a:avLst/>
          </a:prstGeom>
          <a:noFill/>
          <a:ln/>
          <a:effectLst/>
        </p:spPr>
        <p:txBody>
          <a:bodyPr wrap="square" lIns="0" tIns="0" rIns="0" bIns="0" rtlCol="0" anchor="ctr"/>
          <a:lstStyle/>
          <a:p>
            <a:pPr marL="0" indent="0" algn="l">
              <a:buNone/>
            </a:pPr>
            <a:r>
              <a:rPr lang="en-US" sz="900" dirty="0">
                <a:solidFill>
                  <a:srgbClr val="000000"/>
                </a:solidFill>
                <a:ea typeface="Amazon Ember" panose="020B0603020204020204" pitchFamily="34" charset="0"/>
                <a:cs typeface="Amazon Ember" panose="020B0603020204020204" pitchFamily="34" charset="0"/>
              </a:rPr>
              <a:t>• 初回解決率: 前年比10%向上</a:t>
            </a:r>
            <a:endParaRPr lang="en-US" sz="900" dirty="0"/>
          </a:p>
        </p:txBody>
      </p:sp>
      <p:sp>
        <p:nvSpPr>
          <p:cNvPr id="26" name="Text 24">
            <a:extLst>
              <a:ext uri="{FF2B5EF4-FFF2-40B4-BE49-F238E27FC236}">
                <a16:creationId xmlns:a16="http://schemas.microsoft.com/office/drawing/2014/main" id="{EFDD92FD-CF5C-B2E0-4496-EDA8A8A152C0}"/>
              </a:ext>
            </a:extLst>
          </p:cNvPr>
          <p:cNvSpPr txBox="1"/>
          <p:nvPr/>
        </p:nvSpPr>
        <p:spPr>
          <a:xfrm>
            <a:off x="304647" y="3384626"/>
            <a:ext cx="1362456" cy="162763"/>
          </a:xfrm>
          <a:prstGeom prst="rect">
            <a:avLst/>
          </a:prstGeom>
          <a:noFill/>
          <a:ln/>
          <a:effectLst/>
        </p:spPr>
        <p:txBody>
          <a:bodyPr wrap="square" lIns="0" tIns="0" rIns="0" bIns="0" rtlCol="0" anchor="ctr"/>
          <a:lstStyle/>
          <a:p>
            <a:pPr marL="0" indent="0" algn="l">
              <a:buNone/>
            </a:pPr>
            <a:r>
              <a:rPr lang="en-US" sz="900" dirty="0">
                <a:solidFill>
                  <a:srgbClr val="000000"/>
                </a:solidFill>
                <a:ea typeface="Amazon Ember" panose="020B0603020204020204" pitchFamily="34" charset="0"/>
                <a:cs typeface="Amazon Ember" panose="020B0603020204020204" pitchFamily="34" charset="0"/>
              </a:rPr>
              <a:t>• 平均解決時間: 20%短縮</a:t>
            </a:r>
            <a:endParaRPr lang="en-US" sz="900" dirty="0"/>
          </a:p>
        </p:txBody>
      </p:sp>
      <p:sp>
        <p:nvSpPr>
          <p:cNvPr id="27" name="Text 25">
            <a:extLst>
              <a:ext uri="{FF2B5EF4-FFF2-40B4-BE49-F238E27FC236}">
                <a16:creationId xmlns:a16="http://schemas.microsoft.com/office/drawing/2014/main" id="{BC16C077-CDB0-E956-5D77-76487644B987}"/>
              </a:ext>
            </a:extLst>
          </p:cNvPr>
          <p:cNvSpPr txBox="1"/>
          <p:nvPr/>
        </p:nvSpPr>
        <p:spPr>
          <a:xfrm>
            <a:off x="304647" y="3537331"/>
            <a:ext cx="1077163" cy="162763"/>
          </a:xfrm>
          <a:prstGeom prst="rect">
            <a:avLst/>
          </a:prstGeom>
          <a:noFill/>
          <a:ln/>
          <a:effectLst/>
        </p:spPr>
        <p:txBody>
          <a:bodyPr wrap="square" lIns="0" tIns="0" rIns="0" bIns="0" rtlCol="0" anchor="ctr"/>
          <a:lstStyle/>
          <a:p>
            <a:pPr marL="0" indent="0" algn="l">
              <a:buNone/>
            </a:pPr>
            <a:r>
              <a:rPr lang="en-US" sz="900" dirty="0">
                <a:solidFill>
                  <a:srgbClr val="000000"/>
                </a:solidFill>
                <a:ea typeface="Amazon Ember" panose="020B0603020204020204" pitchFamily="34" charset="0"/>
                <a:cs typeface="Amazon Ember" panose="020B0603020204020204" pitchFamily="34" charset="0"/>
              </a:rPr>
              <a:t>• 通話分析率: 100%</a:t>
            </a:r>
            <a:endParaRPr lang="en-US" sz="900" dirty="0"/>
          </a:p>
        </p:txBody>
      </p:sp>
      <p:sp>
        <p:nvSpPr>
          <p:cNvPr id="28" name="Shape 26">
            <a:extLst>
              <a:ext uri="{FF2B5EF4-FFF2-40B4-BE49-F238E27FC236}">
                <a16:creationId xmlns:a16="http://schemas.microsoft.com/office/drawing/2014/main" id="{D542ADE6-16BB-D86E-7433-E8429149E6B7}"/>
              </a:ext>
            </a:extLst>
          </p:cNvPr>
          <p:cNvSpPr/>
          <p:nvPr/>
        </p:nvSpPr>
        <p:spPr>
          <a:xfrm>
            <a:off x="190347" y="3804336"/>
            <a:ext cx="5848502" cy="724205"/>
          </a:xfrm>
          <a:prstGeom prst="rect">
            <a:avLst/>
          </a:prstGeom>
          <a:solidFill>
            <a:srgbClr val="E3F2FD"/>
          </a:solidFill>
          <a:ln/>
          <a:effectLst/>
        </p:spPr>
        <p:txBody>
          <a:bodyPr/>
          <a:lstStyle/>
          <a:p>
            <a:endParaRPr lang="en-JP"/>
          </a:p>
        </p:txBody>
      </p:sp>
      <p:sp>
        <p:nvSpPr>
          <p:cNvPr id="29" name="Shape 27">
            <a:extLst>
              <a:ext uri="{FF2B5EF4-FFF2-40B4-BE49-F238E27FC236}">
                <a16:creationId xmlns:a16="http://schemas.microsoft.com/office/drawing/2014/main" id="{BEEB8D86-D2F6-701D-A364-8B45F89DC066}"/>
              </a:ext>
            </a:extLst>
          </p:cNvPr>
          <p:cNvSpPr/>
          <p:nvPr/>
        </p:nvSpPr>
        <p:spPr>
          <a:xfrm>
            <a:off x="190347" y="3804336"/>
            <a:ext cx="38405" cy="724205"/>
          </a:xfrm>
          <a:prstGeom prst="rect">
            <a:avLst/>
          </a:prstGeom>
          <a:solidFill>
            <a:srgbClr val="1E88E5"/>
          </a:solidFill>
          <a:ln/>
          <a:effectLst/>
        </p:spPr>
        <p:txBody>
          <a:bodyPr/>
          <a:lstStyle/>
          <a:p>
            <a:endParaRPr lang="en-JP"/>
          </a:p>
        </p:txBody>
      </p:sp>
      <p:sp>
        <p:nvSpPr>
          <p:cNvPr id="30" name="Text 28">
            <a:extLst>
              <a:ext uri="{FF2B5EF4-FFF2-40B4-BE49-F238E27FC236}">
                <a16:creationId xmlns:a16="http://schemas.microsoft.com/office/drawing/2014/main" id="{DF7D1A68-6204-752D-3CCC-C5BD6EE9C06C}"/>
              </a:ext>
            </a:extLst>
          </p:cNvPr>
          <p:cNvSpPr txBox="1"/>
          <p:nvPr/>
        </p:nvSpPr>
        <p:spPr>
          <a:xfrm>
            <a:off x="304647" y="3841826"/>
            <a:ext cx="1077162" cy="162763"/>
          </a:xfrm>
          <a:prstGeom prst="rect">
            <a:avLst/>
          </a:prstGeom>
          <a:noFill/>
          <a:ln/>
          <a:effectLst/>
        </p:spPr>
        <p:txBody>
          <a:bodyPr wrap="square" lIns="0" tIns="0" rIns="0" bIns="0" rtlCol="0" anchor="ctr"/>
          <a:lstStyle/>
          <a:p>
            <a:pPr marL="0" indent="0" algn="l">
              <a:buNone/>
            </a:pPr>
            <a:r>
              <a:rPr lang="en-US" sz="900" dirty="0" err="1">
                <a:solidFill>
                  <a:srgbClr val="000000"/>
                </a:solidFill>
                <a:ea typeface="Amazon Ember" panose="020B0603020204020204" pitchFamily="34" charset="0"/>
                <a:cs typeface="Amazon Ember" panose="020B0603020204020204" pitchFamily="34" charset="0"/>
              </a:rPr>
              <a:t>フェーズ</a:t>
            </a:r>
            <a:r>
              <a:rPr lang="en-US" sz="900" dirty="0">
                <a:solidFill>
                  <a:srgbClr val="000000"/>
                </a:solidFill>
                <a:ea typeface="Amazon Ember" panose="020B0603020204020204" pitchFamily="34" charset="0"/>
                <a:cs typeface="Amazon Ember" panose="020B0603020204020204" pitchFamily="34" charset="0"/>
              </a:rPr>
              <a:t> 2</a:t>
            </a:r>
            <a:endParaRPr lang="en-US" sz="900" dirty="0"/>
          </a:p>
        </p:txBody>
      </p:sp>
      <p:sp>
        <p:nvSpPr>
          <p:cNvPr id="31" name="Text 29">
            <a:extLst>
              <a:ext uri="{FF2B5EF4-FFF2-40B4-BE49-F238E27FC236}">
                <a16:creationId xmlns:a16="http://schemas.microsoft.com/office/drawing/2014/main" id="{84619508-EEE0-591D-1EB3-803D34F2539E}"/>
              </a:ext>
            </a:extLst>
          </p:cNvPr>
          <p:cNvSpPr txBox="1"/>
          <p:nvPr/>
        </p:nvSpPr>
        <p:spPr>
          <a:xfrm>
            <a:off x="304647" y="4013733"/>
            <a:ext cx="1476756" cy="162763"/>
          </a:xfrm>
          <a:prstGeom prst="rect">
            <a:avLst/>
          </a:prstGeom>
          <a:noFill/>
          <a:ln/>
          <a:effectLst/>
        </p:spPr>
        <p:txBody>
          <a:bodyPr wrap="square" lIns="0" tIns="0" rIns="0" bIns="0" rtlCol="0" anchor="ctr"/>
          <a:lstStyle/>
          <a:p>
            <a:pPr marL="0" indent="0" algn="l">
              <a:buNone/>
            </a:pPr>
            <a:r>
              <a:rPr lang="en-US" sz="900" dirty="0">
                <a:solidFill>
                  <a:srgbClr val="000000"/>
                </a:solidFill>
                <a:ea typeface="Amazon Ember" panose="020B0603020204020204" pitchFamily="34" charset="0"/>
                <a:cs typeface="Amazon Ember" panose="020B0603020204020204" pitchFamily="34" charset="0"/>
              </a:rPr>
              <a:t>• 課題分類完了率: 80%以上</a:t>
            </a:r>
            <a:endParaRPr lang="en-US" sz="900" dirty="0"/>
          </a:p>
        </p:txBody>
      </p:sp>
      <p:sp>
        <p:nvSpPr>
          <p:cNvPr id="32" name="Text 30">
            <a:extLst>
              <a:ext uri="{FF2B5EF4-FFF2-40B4-BE49-F238E27FC236}">
                <a16:creationId xmlns:a16="http://schemas.microsoft.com/office/drawing/2014/main" id="{DA9E82F7-384A-61AB-44AD-6E53C17BC48C}"/>
              </a:ext>
            </a:extLst>
          </p:cNvPr>
          <p:cNvSpPr txBox="1"/>
          <p:nvPr/>
        </p:nvSpPr>
        <p:spPr>
          <a:xfrm>
            <a:off x="304647" y="4166438"/>
            <a:ext cx="1476756" cy="162763"/>
          </a:xfrm>
          <a:prstGeom prst="rect">
            <a:avLst/>
          </a:prstGeom>
          <a:noFill/>
          <a:ln/>
          <a:effectLst/>
        </p:spPr>
        <p:txBody>
          <a:bodyPr wrap="square" lIns="0" tIns="0" rIns="0" bIns="0" rtlCol="0" anchor="ctr"/>
          <a:lstStyle/>
          <a:p>
            <a:pPr marL="0" indent="0" algn="l">
              <a:buNone/>
            </a:pPr>
            <a:r>
              <a:rPr lang="en-US" sz="900" dirty="0">
                <a:solidFill>
                  <a:srgbClr val="000000"/>
                </a:solidFill>
                <a:ea typeface="Amazon Ember" panose="020B0603020204020204" pitchFamily="34" charset="0"/>
                <a:cs typeface="Amazon Ember" panose="020B0603020204020204" pitchFamily="34" charset="0"/>
              </a:rPr>
              <a:t>• 解決策明確化率: 70%以上</a:t>
            </a:r>
            <a:endParaRPr lang="en-US" sz="900" dirty="0"/>
          </a:p>
        </p:txBody>
      </p:sp>
      <p:sp>
        <p:nvSpPr>
          <p:cNvPr id="33" name="Text 31">
            <a:extLst>
              <a:ext uri="{FF2B5EF4-FFF2-40B4-BE49-F238E27FC236}">
                <a16:creationId xmlns:a16="http://schemas.microsoft.com/office/drawing/2014/main" id="{DEBC07DE-A4F0-1ED5-5267-494817345739}"/>
              </a:ext>
            </a:extLst>
          </p:cNvPr>
          <p:cNvSpPr txBox="1"/>
          <p:nvPr/>
        </p:nvSpPr>
        <p:spPr>
          <a:xfrm>
            <a:off x="304647" y="4318228"/>
            <a:ext cx="1591056" cy="162763"/>
          </a:xfrm>
          <a:prstGeom prst="rect">
            <a:avLst/>
          </a:prstGeom>
          <a:noFill/>
          <a:ln/>
          <a:effectLst/>
        </p:spPr>
        <p:txBody>
          <a:bodyPr wrap="square" lIns="0" tIns="0" rIns="0" bIns="0" rtlCol="0" anchor="ctr"/>
          <a:lstStyle/>
          <a:p>
            <a:pPr marL="0" indent="0" algn="l">
              <a:buNone/>
            </a:pPr>
            <a:r>
              <a:rPr lang="en-US" sz="900" dirty="0">
                <a:solidFill>
                  <a:srgbClr val="000000"/>
                </a:solidFill>
                <a:ea typeface="Amazon Ember" panose="020B0603020204020204" pitchFamily="34" charset="0"/>
                <a:cs typeface="Amazon Ember" panose="020B0603020204020204" pitchFamily="34" charset="0"/>
              </a:rPr>
              <a:t>• 顧客満足度: 前年比15%向上</a:t>
            </a:r>
            <a:endParaRPr lang="en-US" sz="900" dirty="0"/>
          </a:p>
        </p:txBody>
      </p:sp>
      <p:sp>
        <p:nvSpPr>
          <p:cNvPr id="34" name="Shape 32">
            <a:extLst>
              <a:ext uri="{FF2B5EF4-FFF2-40B4-BE49-F238E27FC236}">
                <a16:creationId xmlns:a16="http://schemas.microsoft.com/office/drawing/2014/main" id="{20B49BE6-A6DA-C0C2-F123-AD58F13F5A60}"/>
              </a:ext>
            </a:extLst>
          </p:cNvPr>
          <p:cNvSpPr/>
          <p:nvPr/>
        </p:nvSpPr>
        <p:spPr>
          <a:xfrm>
            <a:off x="190347" y="4585233"/>
            <a:ext cx="5848502" cy="724205"/>
          </a:xfrm>
          <a:prstGeom prst="rect">
            <a:avLst/>
          </a:prstGeom>
          <a:solidFill>
            <a:srgbClr val="E3F2FD"/>
          </a:solidFill>
          <a:ln/>
          <a:effectLst/>
        </p:spPr>
        <p:txBody>
          <a:bodyPr/>
          <a:lstStyle/>
          <a:p>
            <a:endParaRPr lang="en-JP"/>
          </a:p>
        </p:txBody>
      </p:sp>
      <p:sp>
        <p:nvSpPr>
          <p:cNvPr id="35" name="Shape 33">
            <a:extLst>
              <a:ext uri="{FF2B5EF4-FFF2-40B4-BE49-F238E27FC236}">
                <a16:creationId xmlns:a16="http://schemas.microsoft.com/office/drawing/2014/main" id="{94E7F03B-C124-1748-2320-07561419CB4E}"/>
              </a:ext>
            </a:extLst>
          </p:cNvPr>
          <p:cNvSpPr/>
          <p:nvPr/>
        </p:nvSpPr>
        <p:spPr>
          <a:xfrm>
            <a:off x="190347" y="4585233"/>
            <a:ext cx="38405" cy="724205"/>
          </a:xfrm>
          <a:prstGeom prst="rect">
            <a:avLst/>
          </a:prstGeom>
          <a:solidFill>
            <a:srgbClr val="1E88E5"/>
          </a:solidFill>
          <a:ln/>
          <a:effectLst/>
        </p:spPr>
        <p:txBody>
          <a:bodyPr/>
          <a:lstStyle/>
          <a:p>
            <a:endParaRPr lang="en-JP"/>
          </a:p>
        </p:txBody>
      </p:sp>
      <p:sp>
        <p:nvSpPr>
          <p:cNvPr id="36" name="Text 34">
            <a:extLst>
              <a:ext uri="{FF2B5EF4-FFF2-40B4-BE49-F238E27FC236}">
                <a16:creationId xmlns:a16="http://schemas.microsoft.com/office/drawing/2014/main" id="{E3DE8DAE-8A2A-158F-E351-A87E8CC43C7B}"/>
              </a:ext>
            </a:extLst>
          </p:cNvPr>
          <p:cNvSpPr txBox="1"/>
          <p:nvPr/>
        </p:nvSpPr>
        <p:spPr>
          <a:xfrm>
            <a:off x="304647" y="4623638"/>
            <a:ext cx="1077162" cy="162763"/>
          </a:xfrm>
          <a:prstGeom prst="rect">
            <a:avLst/>
          </a:prstGeom>
          <a:noFill/>
          <a:ln/>
          <a:effectLst/>
        </p:spPr>
        <p:txBody>
          <a:bodyPr wrap="square" lIns="0" tIns="0" rIns="0" bIns="0" rtlCol="0" anchor="ctr"/>
          <a:lstStyle/>
          <a:p>
            <a:pPr marL="0" indent="0" algn="l">
              <a:buNone/>
            </a:pPr>
            <a:r>
              <a:rPr lang="en-US" sz="900" dirty="0" err="1">
                <a:solidFill>
                  <a:srgbClr val="000000"/>
                </a:solidFill>
                <a:ea typeface="Amazon Ember" panose="020B0603020204020204" pitchFamily="34" charset="0"/>
                <a:cs typeface="Amazon Ember" panose="020B0603020204020204" pitchFamily="34" charset="0"/>
              </a:rPr>
              <a:t>フェーズ</a:t>
            </a:r>
            <a:r>
              <a:rPr lang="en-US" sz="900" dirty="0">
                <a:solidFill>
                  <a:srgbClr val="000000"/>
                </a:solidFill>
                <a:ea typeface="Amazon Ember" panose="020B0603020204020204" pitchFamily="34" charset="0"/>
                <a:cs typeface="Amazon Ember" panose="020B0603020204020204" pitchFamily="34" charset="0"/>
              </a:rPr>
              <a:t> 3</a:t>
            </a:r>
            <a:endParaRPr lang="en-US" sz="900" dirty="0"/>
          </a:p>
        </p:txBody>
      </p:sp>
      <p:sp>
        <p:nvSpPr>
          <p:cNvPr id="37" name="Text 35">
            <a:extLst>
              <a:ext uri="{FF2B5EF4-FFF2-40B4-BE49-F238E27FC236}">
                <a16:creationId xmlns:a16="http://schemas.microsoft.com/office/drawing/2014/main" id="{614154D9-C541-84CA-CFFE-03391504C011}"/>
              </a:ext>
            </a:extLst>
          </p:cNvPr>
          <p:cNvSpPr txBox="1"/>
          <p:nvPr/>
        </p:nvSpPr>
        <p:spPr>
          <a:xfrm>
            <a:off x="304647" y="4794631"/>
            <a:ext cx="1476756" cy="162763"/>
          </a:xfrm>
          <a:prstGeom prst="rect">
            <a:avLst/>
          </a:prstGeom>
          <a:noFill/>
          <a:ln/>
          <a:effectLst/>
        </p:spPr>
        <p:txBody>
          <a:bodyPr wrap="square" lIns="0" tIns="0" rIns="0" bIns="0" rtlCol="0" anchor="ctr"/>
          <a:lstStyle/>
          <a:p>
            <a:pPr marL="0" indent="0" algn="l">
              <a:buNone/>
            </a:pPr>
            <a:r>
              <a:rPr lang="en-US" sz="900" dirty="0">
                <a:solidFill>
                  <a:srgbClr val="000000"/>
                </a:solidFill>
                <a:ea typeface="Amazon Ember" panose="020B0603020204020204" pitchFamily="34" charset="0"/>
                <a:cs typeface="Amazon Ember" panose="020B0603020204020204" pitchFamily="34" charset="0"/>
              </a:rPr>
              <a:t>• Web解決完結率: 40%以上</a:t>
            </a:r>
            <a:endParaRPr lang="en-US" sz="900" dirty="0"/>
          </a:p>
        </p:txBody>
      </p:sp>
      <p:sp>
        <p:nvSpPr>
          <p:cNvPr id="38" name="Text 36">
            <a:extLst>
              <a:ext uri="{FF2B5EF4-FFF2-40B4-BE49-F238E27FC236}">
                <a16:creationId xmlns:a16="http://schemas.microsoft.com/office/drawing/2014/main" id="{0D424B69-30F5-23D7-1704-4529459FDD22}"/>
              </a:ext>
            </a:extLst>
          </p:cNvPr>
          <p:cNvSpPr txBox="1"/>
          <p:nvPr/>
        </p:nvSpPr>
        <p:spPr>
          <a:xfrm>
            <a:off x="304647" y="4947336"/>
            <a:ext cx="1591056" cy="162763"/>
          </a:xfrm>
          <a:prstGeom prst="rect">
            <a:avLst/>
          </a:prstGeom>
          <a:noFill/>
          <a:ln/>
          <a:effectLst/>
        </p:spPr>
        <p:txBody>
          <a:bodyPr wrap="square" lIns="0" tIns="0" rIns="0" bIns="0" rtlCol="0" anchor="ctr"/>
          <a:lstStyle/>
          <a:p>
            <a:pPr marL="0" indent="0" algn="l">
              <a:buNone/>
            </a:pPr>
            <a:r>
              <a:rPr lang="en-US" sz="900" dirty="0">
                <a:solidFill>
                  <a:srgbClr val="000000"/>
                </a:solidFill>
                <a:ea typeface="Amazon Ember" panose="020B0603020204020204" pitchFamily="34" charset="0"/>
                <a:cs typeface="Amazon Ember" panose="020B0603020204020204" pitchFamily="34" charset="0"/>
              </a:rPr>
              <a:t>• 電話問い合わせ削減率: 30%</a:t>
            </a:r>
            <a:endParaRPr lang="en-US" sz="900" dirty="0"/>
          </a:p>
        </p:txBody>
      </p:sp>
      <p:sp>
        <p:nvSpPr>
          <p:cNvPr id="39" name="Text 37">
            <a:extLst>
              <a:ext uri="{FF2B5EF4-FFF2-40B4-BE49-F238E27FC236}">
                <a16:creationId xmlns:a16="http://schemas.microsoft.com/office/drawing/2014/main" id="{7B2E446E-77A3-ED3C-2B8B-C84C495562FE}"/>
              </a:ext>
            </a:extLst>
          </p:cNvPr>
          <p:cNvSpPr txBox="1"/>
          <p:nvPr/>
        </p:nvSpPr>
        <p:spPr>
          <a:xfrm>
            <a:off x="304647" y="5099126"/>
            <a:ext cx="1819656" cy="162763"/>
          </a:xfrm>
          <a:prstGeom prst="rect">
            <a:avLst/>
          </a:prstGeom>
          <a:noFill/>
          <a:ln/>
          <a:effectLst/>
        </p:spPr>
        <p:txBody>
          <a:bodyPr wrap="square" lIns="0" tIns="0" rIns="0" bIns="0" rtlCol="0" anchor="ctr"/>
          <a:lstStyle/>
          <a:p>
            <a:pPr marL="0" indent="0" algn="l">
              <a:buNone/>
            </a:pPr>
            <a:r>
              <a:rPr lang="en-US" sz="900" dirty="0">
                <a:solidFill>
                  <a:srgbClr val="000000"/>
                </a:solidFill>
                <a:ea typeface="Amazon Ember" panose="020B0603020204020204" pitchFamily="34" charset="0"/>
                <a:cs typeface="Amazon Ember" panose="020B0603020204020204" pitchFamily="34" charset="0"/>
              </a:rPr>
              <a:t>• チャットボット解決率: 50%以上</a:t>
            </a:r>
            <a:endParaRPr lang="en-US" sz="900" dirty="0"/>
          </a:p>
        </p:txBody>
      </p:sp>
      <p:sp>
        <p:nvSpPr>
          <p:cNvPr id="40" name="Text 38">
            <a:extLst>
              <a:ext uri="{FF2B5EF4-FFF2-40B4-BE49-F238E27FC236}">
                <a16:creationId xmlns:a16="http://schemas.microsoft.com/office/drawing/2014/main" id="{CA3BB346-2F4B-A441-1FF7-D756B6A9872D}"/>
              </a:ext>
            </a:extLst>
          </p:cNvPr>
          <p:cNvSpPr txBox="1"/>
          <p:nvPr/>
        </p:nvSpPr>
        <p:spPr>
          <a:xfrm>
            <a:off x="6153150" y="2775636"/>
            <a:ext cx="1495958" cy="228600"/>
          </a:xfrm>
          <a:prstGeom prst="rect">
            <a:avLst/>
          </a:prstGeom>
          <a:noFill/>
          <a:ln/>
          <a:effectLst/>
        </p:spPr>
        <p:txBody>
          <a:bodyPr wrap="square" lIns="0" tIns="0" rIns="0" bIns="0" rtlCol="0" anchor="ctr"/>
          <a:lstStyle/>
          <a:p>
            <a:pPr marL="0" indent="0" algn="l">
              <a:buNone/>
            </a:pPr>
            <a:r>
              <a:rPr lang="en-US" sz="1200" dirty="0">
                <a:solidFill>
                  <a:srgbClr val="232F3E"/>
                </a:solidFill>
                <a:ea typeface="Amazon Ember" panose="020B0603020204020204" pitchFamily="34" charset="0"/>
                <a:cs typeface="Amazon Ember" panose="020B0603020204020204" pitchFamily="34" charset="0"/>
              </a:rPr>
              <a:t>最初の着手ポイント</a:t>
            </a:r>
            <a:endParaRPr lang="en-US" sz="1200" dirty="0"/>
          </a:p>
        </p:txBody>
      </p:sp>
      <p:sp>
        <p:nvSpPr>
          <p:cNvPr id="41" name="Shape 39">
            <a:extLst>
              <a:ext uri="{FF2B5EF4-FFF2-40B4-BE49-F238E27FC236}">
                <a16:creationId xmlns:a16="http://schemas.microsoft.com/office/drawing/2014/main" id="{E2757C26-24F1-2EBF-A890-C0CF4CF59B17}"/>
              </a:ext>
            </a:extLst>
          </p:cNvPr>
          <p:cNvSpPr/>
          <p:nvPr/>
        </p:nvSpPr>
        <p:spPr>
          <a:xfrm>
            <a:off x="6153150" y="3023438"/>
            <a:ext cx="5848502" cy="1333195"/>
          </a:xfrm>
          <a:prstGeom prst="rect">
            <a:avLst/>
          </a:prstGeom>
          <a:solidFill>
            <a:srgbClr val="F9FAFB"/>
          </a:solidFill>
          <a:ln/>
          <a:effectLst/>
        </p:spPr>
        <p:txBody>
          <a:bodyPr/>
          <a:lstStyle/>
          <a:p>
            <a:endParaRPr lang="en-JP"/>
          </a:p>
        </p:txBody>
      </p:sp>
      <p:sp>
        <p:nvSpPr>
          <p:cNvPr id="42" name="Text 40">
            <a:extLst>
              <a:ext uri="{FF2B5EF4-FFF2-40B4-BE49-F238E27FC236}">
                <a16:creationId xmlns:a16="http://schemas.microsoft.com/office/drawing/2014/main" id="{C8BADCDA-C46A-5D65-8A2D-64A798A91AFC}"/>
              </a:ext>
            </a:extLst>
          </p:cNvPr>
          <p:cNvSpPr txBox="1"/>
          <p:nvPr/>
        </p:nvSpPr>
        <p:spPr>
          <a:xfrm>
            <a:off x="6210757" y="3070987"/>
            <a:ext cx="1400861" cy="162763"/>
          </a:xfrm>
          <a:prstGeom prst="rect">
            <a:avLst/>
          </a:prstGeom>
          <a:noFill/>
          <a:ln/>
          <a:effectLst/>
        </p:spPr>
        <p:txBody>
          <a:bodyPr wrap="square" lIns="0" tIns="0" rIns="0" bIns="0" rtlCol="0" anchor="ctr"/>
          <a:lstStyle/>
          <a:p>
            <a:pPr marL="0" indent="0" algn="l">
              <a:buNone/>
            </a:pPr>
            <a:r>
              <a:rPr lang="en-US" sz="900" dirty="0" err="1">
                <a:solidFill>
                  <a:srgbClr val="000000"/>
                </a:solidFill>
                <a:ea typeface="Amazon Ember" panose="020B0603020204020204" pitchFamily="34" charset="0"/>
                <a:cs typeface="Amazon Ember" panose="020B0603020204020204" pitchFamily="34" charset="0"/>
              </a:rPr>
              <a:t>初期アクション</a:t>
            </a:r>
            <a:endParaRPr lang="en-US" sz="900" dirty="0"/>
          </a:p>
        </p:txBody>
      </p:sp>
      <p:sp>
        <p:nvSpPr>
          <p:cNvPr id="43" name="Text 41">
            <a:extLst>
              <a:ext uri="{FF2B5EF4-FFF2-40B4-BE49-F238E27FC236}">
                <a16:creationId xmlns:a16="http://schemas.microsoft.com/office/drawing/2014/main" id="{A303CBA7-983A-B14D-C4C7-AE8A4BE3FB37}"/>
              </a:ext>
            </a:extLst>
          </p:cNvPr>
          <p:cNvSpPr txBox="1"/>
          <p:nvPr/>
        </p:nvSpPr>
        <p:spPr>
          <a:xfrm>
            <a:off x="6362547" y="3241980"/>
            <a:ext cx="1219810" cy="162763"/>
          </a:xfrm>
          <a:prstGeom prst="rect">
            <a:avLst/>
          </a:prstGeom>
          <a:noFill/>
          <a:ln/>
          <a:effectLst/>
        </p:spPr>
        <p:txBody>
          <a:bodyPr wrap="square" lIns="0" tIns="0" rIns="0" bIns="0" rtlCol="0" anchor="ctr"/>
          <a:lstStyle/>
          <a:p>
            <a:pPr marL="0" indent="0" algn="l">
              <a:buNone/>
            </a:pPr>
            <a:r>
              <a:rPr lang="en-US" sz="900" dirty="0">
                <a:solidFill>
                  <a:srgbClr val="000000"/>
                </a:solidFill>
                <a:ea typeface="Amazon Ember" panose="020B0603020204020204" pitchFamily="34" charset="0"/>
                <a:cs typeface="Amazon Ember" panose="020B0603020204020204" pitchFamily="34" charset="0"/>
              </a:rPr>
              <a:t>Amazon Connect設定</a:t>
            </a:r>
            <a:endParaRPr lang="en-US" sz="900" dirty="0"/>
          </a:p>
        </p:txBody>
      </p:sp>
      <p:sp>
        <p:nvSpPr>
          <p:cNvPr id="44" name="Text 42">
            <a:extLst>
              <a:ext uri="{FF2B5EF4-FFF2-40B4-BE49-F238E27FC236}">
                <a16:creationId xmlns:a16="http://schemas.microsoft.com/office/drawing/2014/main" id="{3BB2DF18-6503-7EDF-A20E-EB1A7312B402}"/>
              </a:ext>
            </a:extLst>
          </p:cNvPr>
          <p:cNvSpPr txBox="1"/>
          <p:nvPr/>
        </p:nvSpPr>
        <p:spPr>
          <a:xfrm>
            <a:off x="9249308" y="3241980"/>
            <a:ext cx="1124712" cy="162763"/>
          </a:xfrm>
          <a:prstGeom prst="rect">
            <a:avLst/>
          </a:prstGeom>
          <a:noFill/>
          <a:ln/>
          <a:effectLst/>
        </p:spPr>
        <p:txBody>
          <a:bodyPr wrap="square" lIns="0" tIns="0" rIns="0" bIns="0" rtlCol="0" anchor="ctr"/>
          <a:lstStyle/>
          <a:p>
            <a:pPr marL="0" indent="0" algn="l">
              <a:buNone/>
            </a:pPr>
            <a:r>
              <a:rPr lang="en-US" sz="900" dirty="0">
                <a:solidFill>
                  <a:srgbClr val="000000"/>
                </a:solidFill>
                <a:ea typeface="Amazon Ember" panose="020B0603020204020204" pitchFamily="34" charset="0"/>
                <a:cs typeface="Amazon Ember" panose="020B0603020204020204" pitchFamily="34" charset="0"/>
              </a:rPr>
              <a:t>Contact Lens有効化</a:t>
            </a:r>
            <a:endParaRPr lang="en-US" sz="900" dirty="0"/>
          </a:p>
        </p:txBody>
      </p:sp>
      <p:sp>
        <p:nvSpPr>
          <p:cNvPr id="45" name="Text 43">
            <a:extLst>
              <a:ext uri="{FF2B5EF4-FFF2-40B4-BE49-F238E27FC236}">
                <a16:creationId xmlns:a16="http://schemas.microsoft.com/office/drawing/2014/main" id="{09607D97-D0A3-2FC5-D095-134AF1A9F576}"/>
              </a:ext>
            </a:extLst>
          </p:cNvPr>
          <p:cNvSpPr txBox="1"/>
          <p:nvPr/>
        </p:nvSpPr>
        <p:spPr>
          <a:xfrm>
            <a:off x="6362547" y="3433089"/>
            <a:ext cx="905256" cy="162763"/>
          </a:xfrm>
          <a:prstGeom prst="rect">
            <a:avLst/>
          </a:prstGeom>
          <a:noFill/>
          <a:ln/>
          <a:effectLst/>
        </p:spPr>
        <p:txBody>
          <a:bodyPr wrap="square" lIns="0" tIns="0" rIns="0" bIns="0" rtlCol="0" anchor="ctr"/>
          <a:lstStyle/>
          <a:p>
            <a:pPr marL="0" indent="0" algn="l">
              <a:buNone/>
            </a:pPr>
            <a:r>
              <a:rPr lang="en-US" sz="900" dirty="0">
                <a:solidFill>
                  <a:srgbClr val="000000"/>
                </a:solidFill>
                <a:ea typeface="Amazon Ember" panose="020B0603020204020204" pitchFamily="34" charset="0"/>
                <a:cs typeface="Amazon Ember" panose="020B0603020204020204" pitchFamily="34" charset="0"/>
              </a:rPr>
              <a:t>S3バケット作成</a:t>
            </a:r>
            <a:endParaRPr lang="en-US" sz="900" dirty="0"/>
          </a:p>
        </p:txBody>
      </p:sp>
      <p:sp>
        <p:nvSpPr>
          <p:cNvPr id="46" name="Text 44">
            <a:extLst>
              <a:ext uri="{FF2B5EF4-FFF2-40B4-BE49-F238E27FC236}">
                <a16:creationId xmlns:a16="http://schemas.microsoft.com/office/drawing/2014/main" id="{5A6433E8-98C8-11DD-B0C4-D96F7809AAE8}"/>
              </a:ext>
            </a:extLst>
          </p:cNvPr>
          <p:cNvSpPr txBox="1"/>
          <p:nvPr/>
        </p:nvSpPr>
        <p:spPr>
          <a:xfrm>
            <a:off x="9249308" y="3433089"/>
            <a:ext cx="1124712" cy="162763"/>
          </a:xfrm>
          <a:prstGeom prst="rect">
            <a:avLst/>
          </a:prstGeom>
          <a:noFill/>
          <a:ln/>
          <a:effectLst/>
        </p:spPr>
        <p:txBody>
          <a:bodyPr wrap="square" lIns="0" tIns="0" rIns="0" bIns="0" rtlCol="0" anchor="ctr"/>
          <a:lstStyle/>
          <a:p>
            <a:pPr marL="0" indent="0" algn="l">
              <a:buNone/>
            </a:pPr>
            <a:r>
              <a:rPr lang="en-US" sz="900" dirty="0">
                <a:solidFill>
                  <a:srgbClr val="000000"/>
                </a:solidFill>
                <a:ea typeface="Amazon Ember" panose="020B0603020204020204" pitchFamily="34" charset="0"/>
                <a:cs typeface="Amazon Ember" panose="020B0603020204020204" pitchFamily="34" charset="0"/>
              </a:rPr>
              <a:t>関係部門説明会実施</a:t>
            </a:r>
            <a:endParaRPr lang="en-US" sz="900" dirty="0"/>
          </a:p>
        </p:txBody>
      </p:sp>
      <p:sp>
        <p:nvSpPr>
          <p:cNvPr id="47" name="Text 45">
            <a:extLst>
              <a:ext uri="{FF2B5EF4-FFF2-40B4-BE49-F238E27FC236}">
                <a16:creationId xmlns:a16="http://schemas.microsoft.com/office/drawing/2014/main" id="{9BF13A5B-4A45-4A78-7258-06454E3F75AC}"/>
              </a:ext>
            </a:extLst>
          </p:cNvPr>
          <p:cNvSpPr txBox="1"/>
          <p:nvPr/>
        </p:nvSpPr>
        <p:spPr>
          <a:xfrm>
            <a:off x="6210757" y="3623284"/>
            <a:ext cx="1467612" cy="162763"/>
          </a:xfrm>
          <a:prstGeom prst="rect">
            <a:avLst/>
          </a:prstGeom>
          <a:noFill/>
          <a:ln/>
          <a:effectLst/>
        </p:spPr>
        <p:txBody>
          <a:bodyPr wrap="square" lIns="0" tIns="0" rIns="0" bIns="0" rtlCol="0" anchor="ctr"/>
          <a:lstStyle/>
          <a:p>
            <a:pPr marL="0" indent="0" algn="l">
              <a:buNone/>
            </a:pPr>
            <a:r>
              <a:rPr lang="en-US" sz="900" dirty="0">
                <a:solidFill>
                  <a:srgbClr val="000000"/>
                </a:solidFill>
                <a:ea typeface="Amazon Ember" panose="020B0603020204020204" pitchFamily="34" charset="0"/>
                <a:cs typeface="Amazon Ember" panose="020B0603020204020204" pitchFamily="34" charset="0"/>
              </a:rPr>
              <a:t>関係部門連携（事前調整）</a:t>
            </a:r>
            <a:endParaRPr lang="en-US" sz="900" dirty="0"/>
          </a:p>
        </p:txBody>
      </p:sp>
      <p:sp>
        <p:nvSpPr>
          <p:cNvPr id="48" name="Shape 46">
            <a:extLst>
              <a:ext uri="{FF2B5EF4-FFF2-40B4-BE49-F238E27FC236}">
                <a16:creationId xmlns:a16="http://schemas.microsoft.com/office/drawing/2014/main" id="{B540D4D4-86AD-F2A3-5E5D-97471C446A0A}"/>
              </a:ext>
            </a:extLst>
          </p:cNvPr>
          <p:cNvSpPr/>
          <p:nvPr/>
        </p:nvSpPr>
        <p:spPr>
          <a:xfrm>
            <a:off x="6210757" y="3804336"/>
            <a:ext cx="2848356" cy="228600"/>
          </a:xfrm>
          <a:prstGeom prst="rect">
            <a:avLst/>
          </a:prstGeom>
          <a:solidFill>
            <a:srgbClr val="EFF6FF"/>
          </a:solidFill>
          <a:ln/>
          <a:effectLst/>
        </p:spPr>
        <p:txBody>
          <a:bodyPr/>
          <a:lstStyle/>
          <a:p>
            <a:endParaRPr lang="en-JP"/>
          </a:p>
        </p:txBody>
      </p:sp>
      <p:sp>
        <p:nvSpPr>
          <p:cNvPr id="49" name="Text 47">
            <a:extLst>
              <a:ext uri="{FF2B5EF4-FFF2-40B4-BE49-F238E27FC236}">
                <a16:creationId xmlns:a16="http://schemas.microsoft.com/office/drawing/2014/main" id="{E91118AE-E48C-D575-55E8-609D43CB19C6}"/>
              </a:ext>
            </a:extLst>
          </p:cNvPr>
          <p:cNvSpPr txBox="1"/>
          <p:nvPr/>
        </p:nvSpPr>
        <p:spPr>
          <a:xfrm>
            <a:off x="6248247" y="3832682"/>
            <a:ext cx="428854" cy="162763"/>
          </a:xfrm>
          <a:prstGeom prst="rect">
            <a:avLst/>
          </a:prstGeom>
          <a:noFill/>
          <a:ln/>
          <a:effectLst/>
        </p:spPr>
        <p:txBody>
          <a:bodyPr wrap="square" lIns="0" tIns="0" rIns="0" bIns="0" rtlCol="0" anchor="ctr"/>
          <a:lstStyle/>
          <a:p>
            <a:pPr marL="0" indent="0" algn="l">
              <a:buNone/>
            </a:pPr>
            <a:r>
              <a:rPr lang="en-US" sz="900" dirty="0">
                <a:solidFill>
                  <a:srgbClr val="000000"/>
                </a:solidFill>
                <a:ea typeface="Amazon Ember" panose="020B0603020204020204" pitchFamily="34" charset="0"/>
                <a:cs typeface="Amazon Ember" panose="020B0603020204020204" pitchFamily="34" charset="0"/>
              </a:rPr>
              <a:t>IT部門</a:t>
            </a:r>
            <a:endParaRPr lang="en-US" sz="900" dirty="0"/>
          </a:p>
        </p:txBody>
      </p:sp>
      <p:sp>
        <p:nvSpPr>
          <p:cNvPr id="50" name="Text 48">
            <a:extLst>
              <a:ext uri="{FF2B5EF4-FFF2-40B4-BE49-F238E27FC236}">
                <a16:creationId xmlns:a16="http://schemas.microsoft.com/office/drawing/2014/main" id="{C241F939-1A10-C6B1-66C7-FFB90ACA5EC3}"/>
              </a:ext>
            </a:extLst>
          </p:cNvPr>
          <p:cNvSpPr txBox="1"/>
          <p:nvPr/>
        </p:nvSpPr>
        <p:spPr>
          <a:xfrm>
            <a:off x="6582003" y="3832682"/>
            <a:ext cx="838505" cy="162763"/>
          </a:xfrm>
          <a:prstGeom prst="rect">
            <a:avLst/>
          </a:prstGeom>
          <a:noFill/>
          <a:ln/>
          <a:effectLst/>
        </p:spPr>
        <p:txBody>
          <a:bodyPr wrap="square" lIns="0" tIns="0" rIns="0" bIns="0" rtlCol="0" anchor="ctr"/>
          <a:lstStyle/>
          <a:p>
            <a:pPr marL="0" indent="0" algn="l">
              <a:buNone/>
            </a:pPr>
            <a:r>
              <a:rPr lang="en-US" sz="900" dirty="0">
                <a:solidFill>
                  <a:srgbClr val="000000"/>
                </a:solidFill>
                <a:ea typeface="Amazon Ember" panose="020B0603020204020204" pitchFamily="34" charset="0"/>
                <a:cs typeface="Amazon Ember" panose="020B0603020204020204" pitchFamily="34" charset="0"/>
              </a:rPr>
              <a:t>: AWS環境構築</a:t>
            </a:r>
            <a:endParaRPr lang="en-US" sz="900" dirty="0"/>
          </a:p>
        </p:txBody>
      </p:sp>
      <p:sp>
        <p:nvSpPr>
          <p:cNvPr id="51" name="Shape 49">
            <a:extLst>
              <a:ext uri="{FF2B5EF4-FFF2-40B4-BE49-F238E27FC236}">
                <a16:creationId xmlns:a16="http://schemas.microsoft.com/office/drawing/2014/main" id="{8C88F0FD-73BC-4F10-2F4A-5EEF41481CEC}"/>
              </a:ext>
            </a:extLst>
          </p:cNvPr>
          <p:cNvSpPr/>
          <p:nvPr/>
        </p:nvSpPr>
        <p:spPr>
          <a:xfrm>
            <a:off x="9096603" y="3804336"/>
            <a:ext cx="2848356" cy="228600"/>
          </a:xfrm>
          <a:prstGeom prst="rect">
            <a:avLst/>
          </a:prstGeom>
          <a:solidFill>
            <a:srgbClr val="ECFDF5"/>
          </a:solidFill>
          <a:ln/>
          <a:effectLst/>
        </p:spPr>
        <p:txBody>
          <a:bodyPr/>
          <a:lstStyle/>
          <a:p>
            <a:endParaRPr lang="en-JP"/>
          </a:p>
        </p:txBody>
      </p:sp>
      <p:sp>
        <p:nvSpPr>
          <p:cNvPr id="52" name="Text 50">
            <a:extLst>
              <a:ext uri="{FF2B5EF4-FFF2-40B4-BE49-F238E27FC236}">
                <a16:creationId xmlns:a16="http://schemas.microsoft.com/office/drawing/2014/main" id="{C6DC6B20-FCFD-A1DE-FB8F-474E7762234F}"/>
              </a:ext>
            </a:extLst>
          </p:cNvPr>
          <p:cNvSpPr txBox="1"/>
          <p:nvPr/>
        </p:nvSpPr>
        <p:spPr>
          <a:xfrm>
            <a:off x="9135008" y="3832682"/>
            <a:ext cx="553212" cy="162763"/>
          </a:xfrm>
          <a:prstGeom prst="rect">
            <a:avLst/>
          </a:prstGeom>
          <a:noFill/>
          <a:ln/>
          <a:effectLst/>
        </p:spPr>
        <p:txBody>
          <a:bodyPr wrap="square" lIns="0" tIns="0" rIns="0" bIns="0" rtlCol="0" anchor="ctr"/>
          <a:lstStyle/>
          <a:p>
            <a:pPr marL="0" indent="0" algn="l">
              <a:buNone/>
            </a:pPr>
            <a:r>
              <a:rPr lang="en-US" sz="900" dirty="0">
                <a:solidFill>
                  <a:srgbClr val="000000"/>
                </a:solidFill>
                <a:ea typeface="Amazon Ember" panose="020B0603020204020204" pitchFamily="34" charset="0"/>
                <a:cs typeface="Amazon Ember" panose="020B0603020204020204" pitchFamily="34" charset="0"/>
              </a:rPr>
              <a:t>運用部門</a:t>
            </a:r>
            <a:endParaRPr lang="en-US" sz="900" dirty="0"/>
          </a:p>
        </p:txBody>
      </p:sp>
      <p:sp>
        <p:nvSpPr>
          <p:cNvPr id="53" name="Text 51">
            <a:extLst>
              <a:ext uri="{FF2B5EF4-FFF2-40B4-BE49-F238E27FC236}">
                <a16:creationId xmlns:a16="http://schemas.microsoft.com/office/drawing/2014/main" id="{CFD70F79-A97D-039D-F51C-C269E54C3DBD}"/>
              </a:ext>
            </a:extLst>
          </p:cNvPr>
          <p:cNvSpPr txBox="1"/>
          <p:nvPr/>
        </p:nvSpPr>
        <p:spPr>
          <a:xfrm>
            <a:off x="9592208" y="3832682"/>
            <a:ext cx="724205" cy="162763"/>
          </a:xfrm>
          <a:prstGeom prst="rect">
            <a:avLst/>
          </a:prstGeom>
          <a:noFill/>
          <a:ln/>
          <a:effectLst/>
        </p:spPr>
        <p:txBody>
          <a:bodyPr wrap="square" lIns="0" tIns="0" rIns="0" bIns="0" rtlCol="0" anchor="ctr"/>
          <a:lstStyle/>
          <a:p>
            <a:pPr marL="0" indent="0" algn="l">
              <a:buNone/>
            </a:pPr>
            <a:r>
              <a:rPr lang="en-US" sz="900" dirty="0">
                <a:solidFill>
                  <a:srgbClr val="000000"/>
                </a:solidFill>
                <a:ea typeface="Amazon Ember" panose="020B0603020204020204" pitchFamily="34" charset="0"/>
                <a:cs typeface="Amazon Ember" panose="020B0603020204020204" pitchFamily="34" charset="0"/>
              </a:rPr>
              <a:t>: フロー設計</a:t>
            </a:r>
            <a:endParaRPr lang="en-US" sz="900" dirty="0"/>
          </a:p>
        </p:txBody>
      </p:sp>
      <p:sp>
        <p:nvSpPr>
          <p:cNvPr id="54" name="Shape 52">
            <a:extLst>
              <a:ext uri="{FF2B5EF4-FFF2-40B4-BE49-F238E27FC236}">
                <a16:creationId xmlns:a16="http://schemas.microsoft.com/office/drawing/2014/main" id="{EA6685CD-6A87-D324-EF80-9EEFF1B63122}"/>
              </a:ext>
            </a:extLst>
          </p:cNvPr>
          <p:cNvSpPr/>
          <p:nvPr/>
        </p:nvSpPr>
        <p:spPr>
          <a:xfrm>
            <a:off x="6210757" y="4070426"/>
            <a:ext cx="2848356" cy="228600"/>
          </a:xfrm>
          <a:prstGeom prst="rect">
            <a:avLst/>
          </a:prstGeom>
          <a:solidFill>
            <a:srgbClr val="FFFBEB"/>
          </a:solidFill>
          <a:ln/>
          <a:effectLst/>
        </p:spPr>
        <p:txBody>
          <a:bodyPr/>
          <a:lstStyle/>
          <a:p>
            <a:endParaRPr lang="en-JP"/>
          </a:p>
        </p:txBody>
      </p:sp>
      <p:sp>
        <p:nvSpPr>
          <p:cNvPr id="55" name="Text 53">
            <a:extLst>
              <a:ext uri="{FF2B5EF4-FFF2-40B4-BE49-F238E27FC236}">
                <a16:creationId xmlns:a16="http://schemas.microsoft.com/office/drawing/2014/main" id="{480D7887-8455-E264-09BD-C873F4D1C474}"/>
              </a:ext>
            </a:extLst>
          </p:cNvPr>
          <p:cNvSpPr txBox="1"/>
          <p:nvPr/>
        </p:nvSpPr>
        <p:spPr>
          <a:xfrm>
            <a:off x="6248247" y="4099687"/>
            <a:ext cx="553212" cy="162763"/>
          </a:xfrm>
          <a:prstGeom prst="rect">
            <a:avLst/>
          </a:prstGeom>
          <a:noFill/>
          <a:ln/>
          <a:effectLst/>
        </p:spPr>
        <p:txBody>
          <a:bodyPr wrap="square" lIns="0" tIns="0" rIns="0" bIns="0" rtlCol="0" anchor="ctr"/>
          <a:lstStyle/>
          <a:p>
            <a:pPr marL="0" indent="0" algn="l">
              <a:buNone/>
            </a:pPr>
            <a:r>
              <a:rPr lang="en-US" sz="900" dirty="0">
                <a:solidFill>
                  <a:srgbClr val="000000"/>
                </a:solidFill>
                <a:ea typeface="Amazon Ember" panose="020B0603020204020204" pitchFamily="34" charset="0"/>
                <a:cs typeface="Amazon Ember" panose="020B0603020204020204" pitchFamily="34" charset="0"/>
              </a:rPr>
              <a:t>教育部門</a:t>
            </a:r>
            <a:endParaRPr lang="en-US" sz="900" dirty="0"/>
          </a:p>
        </p:txBody>
      </p:sp>
      <p:sp>
        <p:nvSpPr>
          <p:cNvPr id="56" name="Text 54">
            <a:extLst>
              <a:ext uri="{FF2B5EF4-FFF2-40B4-BE49-F238E27FC236}">
                <a16:creationId xmlns:a16="http://schemas.microsoft.com/office/drawing/2014/main" id="{1506EB66-B25A-B309-289A-DF1736D05220}"/>
              </a:ext>
            </a:extLst>
          </p:cNvPr>
          <p:cNvSpPr txBox="1"/>
          <p:nvPr/>
        </p:nvSpPr>
        <p:spPr>
          <a:xfrm>
            <a:off x="6705447" y="4099687"/>
            <a:ext cx="1067105" cy="162763"/>
          </a:xfrm>
          <a:prstGeom prst="rect">
            <a:avLst/>
          </a:prstGeom>
          <a:noFill/>
          <a:ln/>
          <a:effectLst/>
        </p:spPr>
        <p:txBody>
          <a:bodyPr wrap="square" lIns="0" tIns="0" rIns="0" bIns="0" rtlCol="0" anchor="ctr"/>
          <a:lstStyle/>
          <a:p>
            <a:pPr marL="0" indent="0" algn="l">
              <a:buNone/>
            </a:pPr>
            <a:r>
              <a:rPr lang="en-US" sz="900" dirty="0">
                <a:solidFill>
                  <a:srgbClr val="000000"/>
                </a:solidFill>
                <a:ea typeface="Amazon Ember" panose="020B0603020204020204" pitchFamily="34" charset="0"/>
                <a:cs typeface="Amazon Ember" panose="020B0603020204020204" pitchFamily="34" charset="0"/>
              </a:rPr>
              <a:t>: オペレーター研修</a:t>
            </a:r>
            <a:endParaRPr lang="en-US" sz="900" dirty="0"/>
          </a:p>
        </p:txBody>
      </p:sp>
      <p:sp>
        <p:nvSpPr>
          <p:cNvPr id="57" name="Shape 55">
            <a:extLst>
              <a:ext uri="{FF2B5EF4-FFF2-40B4-BE49-F238E27FC236}">
                <a16:creationId xmlns:a16="http://schemas.microsoft.com/office/drawing/2014/main" id="{6EC77474-B6AD-73F6-A706-E92C198ED36A}"/>
              </a:ext>
            </a:extLst>
          </p:cNvPr>
          <p:cNvSpPr/>
          <p:nvPr/>
        </p:nvSpPr>
        <p:spPr>
          <a:xfrm>
            <a:off x="9096603" y="4070426"/>
            <a:ext cx="2848356" cy="228600"/>
          </a:xfrm>
          <a:prstGeom prst="rect">
            <a:avLst/>
          </a:prstGeom>
          <a:solidFill>
            <a:srgbClr val="F5F3FF"/>
          </a:solidFill>
          <a:ln/>
          <a:effectLst/>
        </p:spPr>
        <p:txBody>
          <a:bodyPr/>
          <a:lstStyle/>
          <a:p>
            <a:endParaRPr lang="en-JP"/>
          </a:p>
        </p:txBody>
      </p:sp>
      <p:sp>
        <p:nvSpPr>
          <p:cNvPr id="58" name="Text 56">
            <a:extLst>
              <a:ext uri="{FF2B5EF4-FFF2-40B4-BE49-F238E27FC236}">
                <a16:creationId xmlns:a16="http://schemas.microsoft.com/office/drawing/2014/main" id="{6FB8389D-37DB-AC26-AE1F-8E2988C81D19}"/>
              </a:ext>
            </a:extLst>
          </p:cNvPr>
          <p:cNvSpPr txBox="1"/>
          <p:nvPr/>
        </p:nvSpPr>
        <p:spPr>
          <a:xfrm>
            <a:off x="9135008" y="4099687"/>
            <a:ext cx="553212" cy="162763"/>
          </a:xfrm>
          <a:prstGeom prst="rect">
            <a:avLst/>
          </a:prstGeom>
          <a:noFill/>
          <a:ln/>
          <a:effectLst/>
        </p:spPr>
        <p:txBody>
          <a:bodyPr wrap="square" lIns="0" tIns="0" rIns="0" bIns="0" rtlCol="0" anchor="ctr"/>
          <a:lstStyle/>
          <a:p>
            <a:pPr marL="0" indent="0" algn="l">
              <a:buNone/>
            </a:pPr>
            <a:r>
              <a:rPr lang="en-US" sz="900" dirty="0">
                <a:solidFill>
                  <a:srgbClr val="000000"/>
                </a:solidFill>
                <a:ea typeface="Amazon Ember" panose="020B0603020204020204" pitchFamily="34" charset="0"/>
                <a:cs typeface="Amazon Ember" panose="020B0603020204020204" pitchFamily="34" charset="0"/>
              </a:rPr>
              <a:t>商品開発</a:t>
            </a:r>
            <a:endParaRPr lang="en-US" sz="900" dirty="0"/>
          </a:p>
        </p:txBody>
      </p:sp>
      <p:sp>
        <p:nvSpPr>
          <p:cNvPr id="59" name="Text 57">
            <a:extLst>
              <a:ext uri="{FF2B5EF4-FFF2-40B4-BE49-F238E27FC236}">
                <a16:creationId xmlns:a16="http://schemas.microsoft.com/office/drawing/2014/main" id="{5629B25C-4E9A-A6CD-4827-88DC550E597A}"/>
              </a:ext>
            </a:extLst>
          </p:cNvPr>
          <p:cNvSpPr txBox="1"/>
          <p:nvPr/>
        </p:nvSpPr>
        <p:spPr>
          <a:xfrm>
            <a:off x="9592208" y="4099687"/>
            <a:ext cx="838505" cy="162763"/>
          </a:xfrm>
          <a:prstGeom prst="rect">
            <a:avLst/>
          </a:prstGeom>
          <a:noFill/>
          <a:ln/>
          <a:effectLst/>
        </p:spPr>
        <p:txBody>
          <a:bodyPr wrap="square" lIns="0" tIns="0" rIns="0" bIns="0" rtlCol="0" anchor="ctr"/>
          <a:lstStyle/>
          <a:p>
            <a:pPr marL="0" indent="0" algn="l">
              <a:buNone/>
            </a:pPr>
            <a:r>
              <a:rPr lang="en-US" sz="900" dirty="0">
                <a:solidFill>
                  <a:srgbClr val="000000"/>
                </a:solidFill>
                <a:ea typeface="Amazon Ember" panose="020B0603020204020204" pitchFamily="34" charset="0"/>
                <a:cs typeface="Amazon Ember" panose="020B0603020204020204" pitchFamily="34" charset="0"/>
              </a:rPr>
              <a:t>: 初期情報提供</a:t>
            </a:r>
            <a:endParaRPr lang="en-US" sz="900" dirty="0"/>
          </a:p>
        </p:txBody>
      </p:sp>
      <p:sp>
        <p:nvSpPr>
          <p:cNvPr id="60" name="Text 58">
            <a:extLst>
              <a:ext uri="{FF2B5EF4-FFF2-40B4-BE49-F238E27FC236}">
                <a16:creationId xmlns:a16="http://schemas.microsoft.com/office/drawing/2014/main" id="{388DC2C4-7E2F-6A09-FA33-BF4D6ACAE3BC}"/>
              </a:ext>
            </a:extLst>
          </p:cNvPr>
          <p:cNvSpPr txBox="1"/>
          <p:nvPr/>
        </p:nvSpPr>
        <p:spPr>
          <a:xfrm>
            <a:off x="190347" y="5376189"/>
            <a:ext cx="553212" cy="162763"/>
          </a:xfrm>
          <a:prstGeom prst="rect">
            <a:avLst/>
          </a:prstGeom>
          <a:noFill/>
          <a:ln/>
          <a:effectLst/>
        </p:spPr>
        <p:txBody>
          <a:bodyPr wrap="square" lIns="0" tIns="0" rIns="0" bIns="0" rtlCol="0" anchor="ctr"/>
          <a:lstStyle/>
          <a:p>
            <a:pPr marL="0" indent="0" algn="l">
              <a:buNone/>
            </a:pPr>
            <a:r>
              <a:rPr lang="en-US" sz="900" dirty="0">
                <a:solidFill>
                  <a:srgbClr val="232F3E"/>
                </a:solidFill>
                <a:ea typeface="Amazon Ember" panose="020B0603020204020204" pitchFamily="34" charset="0"/>
                <a:cs typeface="Amazon Ember" panose="020B0603020204020204" pitchFamily="34" charset="0"/>
              </a:rPr>
              <a:t>成功要因</a:t>
            </a:r>
            <a:endParaRPr lang="en-US" sz="900" dirty="0"/>
          </a:p>
        </p:txBody>
      </p:sp>
      <p:sp>
        <p:nvSpPr>
          <p:cNvPr id="61" name="Shape 59">
            <a:extLst>
              <a:ext uri="{FF2B5EF4-FFF2-40B4-BE49-F238E27FC236}">
                <a16:creationId xmlns:a16="http://schemas.microsoft.com/office/drawing/2014/main" id="{E4561F94-82A3-7F18-DBF3-24DE5C59F664}"/>
              </a:ext>
            </a:extLst>
          </p:cNvPr>
          <p:cNvSpPr/>
          <p:nvPr/>
        </p:nvSpPr>
        <p:spPr>
          <a:xfrm>
            <a:off x="190347" y="5556326"/>
            <a:ext cx="2895905" cy="209398"/>
          </a:xfrm>
          <a:prstGeom prst="rect">
            <a:avLst/>
          </a:prstGeom>
          <a:solidFill>
            <a:srgbClr val="E8F5E9"/>
          </a:solidFill>
          <a:ln/>
          <a:effectLst/>
        </p:spPr>
        <p:txBody>
          <a:bodyPr/>
          <a:lstStyle/>
          <a:p>
            <a:endParaRPr lang="en-JP"/>
          </a:p>
        </p:txBody>
      </p:sp>
      <p:sp>
        <p:nvSpPr>
          <p:cNvPr id="62" name="Shape 60">
            <a:extLst>
              <a:ext uri="{FF2B5EF4-FFF2-40B4-BE49-F238E27FC236}">
                <a16:creationId xmlns:a16="http://schemas.microsoft.com/office/drawing/2014/main" id="{CBE17B81-D973-B5B2-D853-0EA096B3980D}"/>
              </a:ext>
            </a:extLst>
          </p:cNvPr>
          <p:cNvSpPr/>
          <p:nvPr/>
        </p:nvSpPr>
        <p:spPr>
          <a:xfrm>
            <a:off x="190347" y="5556326"/>
            <a:ext cx="28346" cy="209398"/>
          </a:xfrm>
          <a:prstGeom prst="rect">
            <a:avLst/>
          </a:prstGeom>
          <a:solidFill>
            <a:srgbClr val="43A047"/>
          </a:solidFill>
          <a:ln/>
          <a:effectLst/>
        </p:spPr>
        <p:txBody>
          <a:bodyPr/>
          <a:lstStyle/>
          <a:p>
            <a:endParaRPr lang="en-JP"/>
          </a:p>
        </p:txBody>
      </p:sp>
      <p:pic>
        <p:nvPicPr>
          <p:cNvPr id="63" name="Image 0" descr="preencoded.png">
            <a:extLst>
              <a:ext uri="{FF2B5EF4-FFF2-40B4-BE49-F238E27FC236}">
                <a16:creationId xmlns:a16="http://schemas.microsoft.com/office/drawing/2014/main" id="{03F722FE-43FC-080A-2DBE-A8B75ABF6D7E}"/>
              </a:ext>
            </a:extLst>
          </p:cNvPr>
          <p:cNvPicPr>
            <a:picLocks noChangeAspect="1"/>
          </p:cNvPicPr>
          <p:nvPr/>
        </p:nvPicPr>
        <p:blipFill>
          <a:blip r:embed="rId2"/>
          <a:srcRect/>
          <a:stretch/>
        </p:blipFill>
        <p:spPr>
          <a:xfrm>
            <a:off x="267157" y="5609361"/>
            <a:ext cx="114300" cy="114300"/>
          </a:xfrm>
          <a:prstGeom prst="rect">
            <a:avLst/>
          </a:prstGeom>
          <a:effectLst/>
        </p:spPr>
      </p:pic>
      <p:sp>
        <p:nvSpPr>
          <p:cNvPr id="64" name="Text 61">
            <a:extLst>
              <a:ext uri="{FF2B5EF4-FFF2-40B4-BE49-F238E27FC236}">
                <a16:creationId xmlns:a16="http://schemas.microsoft.com/office/drawing/2014/main" id="{46044E6C-1115-97DE-4852-A148EB500B8C}"/>
              </a:ext>
            </a:extLst>
          </p:cNvPr>
          <p:cNvSpPr txBox="1"/>
          <p:nvPr/>
        </p:nvSpPr>
        <p:spPr>
          <a:xfrm>
            <a:off x="418947" y="5575528"/>
            <a:ext cx="1696212" cy="162763"/>
          </a:xfrm>
          <a:prstGeom prst="rect">
            <a:avLst/>
          </a:prstGeom>
          <a:noFill/>
          <a:ln/>
          <a:effectLst/>
        </p:spPr>
        <p:txBody>
          <a:bodyPr wrap="square" lIns="0" tIns="0" rIns="0" bIns="0" rtlCol="0" anchor="ctr"/>
          <a:lstStyle/>
          <a:p>
            <a:pPr marL="0" indent="0" algn="l">
              <a:buNone/>
            </a:pPr>
            <a:r>
              <a:rPr lang="en-US" sz="900" dirty="0">
                <a:solidFill>
                  <a:srgbClr val="000000"/>
                </a:solidFill>
                <a:ea typeface="Amazon Ember" panose="020B0603020204020204" pitchFamily="34" charset="0"/>
                <a:cs typeface="Amazon Ember" panose="020B0603020204020204" pitchFamily="34" charset="0"/>
              </a:rPr>
              <a:t>トップマネジメントのコミット</a:t>
            </a:r>
            <a:endParaRPr lang="en-US" sz="900" dirty="0"/>
          </a:p>
        </p:txBody>
      </p:sp>
      <p:sp>
        <p:nvSpPr>
          <p:cNvPr id="65" name="Shape 62">
            <a:extLst>
              <a:ext uri="{FF2B5EF4-FFF2-40B4-BE49-F238E27FC236}">
                <a16:creationId xmlns:a16="http://schemas.microsoft.com/office/drawing/2014/main" id="{15FC147B-A48D-E92A-9B5F-93D5274DF181}"/>
              </a:ext>
            </a:extLst>
          </p:cNvPr>
          <p:cNvSpPr/>
          <p:nvPr/>
        </p:nvSpPr>
        <p:spPr>
          <a:xfrm>
            <a:off x="3143859" y="5556326"/>
            <a:ext cx="2895905" cy="209398"/>
          </a:xfrm>
          <a:prstGeom prst="rect">
            <a:avLst/>
          </a:prstGeom>
          <a:solidFill>
            <a:srgbClr val="E8F5E9"/>
          </a:solidFill>
          <a:ln/>
          <a:effectLst/>
        </p:spPr>
        <p:txBody>
          <a:bodyPr/>
          <a:lstStyle/>
          <a:p>
            <a:endParaRPr lang="en-JP"/>
          </a:p>
        </p:txBody>
      </p:sp>
      <p:sp>
        <p:nvSpPr>
          <p:cNvPr id="66" name="Shape 63">
            <a:extLst>
              <a:ext uri="{FF2B5EF4-FFF2-40B4-BE49-F238E27FC236}">
                <a16:creationId xmlns:a16="http://schemas.microsoft.com/office/drawing/2014/main" id="{00B6EC20-999A-DDCE-B6C2-43FFCF93D4FB}"/>
              </a:ext>
            </a:extLst>
          </p:cNvPr>
          <p:cNvSpPr/>
          <p:nvPr/>
        </p:nvSpPr>
        <p:spPr>
          <a:xfrm>
            <a:off x="3143859" y="5556326"/>
            <a:ext cx="28346" cy="209398"/>
          </a:xfrm>
          <a:prstGeom prst="rect">
            <a:avLst/>
          </a:prstGeom>
          <a:solidFill>
            <a:srgbClr val="43A047"/>
          </a:solidFill>
          <a:ln/>
          <a:effectLst/>
        </p:spPr>
        <p:txBody>
          <a:bodyPr/>
          <a:lstStyle/>
          <a:p>
            <a:endParaRPr lang="en-JP"/>
          </a:p>
        </p:txBody>
      </p:sp>
      <p:pic>
        <p:nvPicPr>
          <p:cNvPr id="67" name="Image 1" descr="preencoded.png">
            <a:extLst>
              <a:ext uri="{FF2B5EF4-FFF2-40B4-BE49-F238E27FC236}">
                <a16:creationId xmlns:a16="http://schemas.microsoft.com/office/drawing/2014/main" id="{138A3BFF-E0FA-3156-AD71-35AEA9206B80}"/>
              </a:ext>
            </a:extLst>
          </p:cNvPr>
          <p:cNvPicPr>
            <a:picLocks noChangeAspect="1"/>
          </p:cNvPicPr>
          <p:nvPr/>
        </p:nvPicPr>
        <p:blipFill>
          <a:blip r:embed="rId2"/>
          <a:srcRect/>
          <a:stretch/>
        </p:blipFill>
        <p:spPr>
          <a:xfrm>
            <a:off x="3219754" y="5609361"/>
            <a:ext cx="114300" cy="114300"/>
          </a:xfrm>
          <a:prstGeom prst="rect">
            <a:avLst/>
          </a:prstGeom>
          <a:effectLst/>
        </p:spPr>
      </p:pic>
      <p:sp>
        <p:nvSpPr>
          <p:cNvPr id="68" name="Text 64">
            <a:extLst>
              <a:ext uri="{FF2B5EF4-FFF2-40B4-BE49-F238E27FC236}">
                <a16:creationId xmlns:a16="http://schemas.microsoft.com/office/drawing/2014/main" id="{320E7FE4-94E8-9414-61E1-58DCFFF2A5EC}"/>
              </a:ext>
            </a:extLst>
          </p:cNvPr>
          <p:cNvSpPr txBox="1"/>
          <p:nvPr/>
        </p:nvSpPr>
        <p:spPr>
          <a:xfrm>
            <a:off x="3372459" y="5575528"/>
            <a:ext cx="896112" cy="162763"/>
          </a:xfrm>
          <a:prstGeom prst="rect">
            <a:avLst/>
          </a:prstGeom>
          <a:noFill/>
          <a:ln/>
          <a:effectLst/>
        </p:spPr>
        <p:txBody>
          <a:bodyPr wrap="square" lIns="0" tIns="0" rIns="0" bIns="0" rtlCol="0" anchor="ctr"/>
          <a:lstStyle/>
          <a:p>
            <a:pPr marL="0" indent="0" algn="l">
              <a:buNone/>
            </a:pPr>
            <a:r>
              <a:rPr lang="en-US" sz="900" dirty="0">
                <a:solidFill>
                  <a:srgbClr val="000000"/>
                </a:solidFill>
                <a:ea typeface="Amazon Ember" panose="020B0603020204020204" pitchFamily="34" charset="0"/>
                <a:cs typeface="Amazon Ember" panose="020B0603020204020204" pitchFamily="34" charset="0"/>
              </a:rPr>
              <a:t>段階的デプロイ</a:t>
            </a:r>
            <a:endParaRPr lang="en-US" sz="900" dirty="0"/>
          </a:p>
        </p:txBody>
      </p:sp>
      <p:sp>
        <p:nvSpPr>
          <p:cNvPr id="69" name="Shape 65">
            <a:extLst>
              <a:ext uri="{FF2B5EF4-FFF2-40B4-BE49-F238E27FC236}">
                <a16:creationId xmlns:a16="http://schemas.microsoft.com/office/drawing/2014/main" id="{F8A08392-E60B-83C0-ABD6-6E0A53315E02}"/>
              </a:ext>
            </a:extLst>
          </p:cNvPr>
          <p:cNvSpPr/>
          <p:nvPr/>
        </p:nvSpPr>
        <p:spPr>
          <a:xfrm>
            <a:off x="190347" y="5823331"/>
            <a:ext cx="2895905" cy="209398"/>
          </a:xfrm>
          <a:prstGeom prst="rect">
            <a:avLst/>
          </a:prstGeom>
          <a:solidFill>
            <a:srgbClr val="E8F5E9"/>
          </a:solidFill>
          <a:ln/>
          <a:effectLst/>
        </p:spPr>
        <p:txBody>
          <a:bodyPr/>
          <a:lstStyle/>
          <a:p>
            <a:endParaRPr lang="en-JP"/>
          </a:p>
        </p:txBody>
      </p:sp>
      <p:sp>
        <p:nvSpPr>
          <p:cNvPr id="70" name="Shape 66">
            <a:extLst>
              <a:ext uri="{FF2B5EF4-FFF2-40B4-BE49-F238E27FC236}">
                <a16:creationId xmlns:a16="http://schemas.microsoft.com/office/drawing/2014/main" id="{E5FE8E68-F00B-BE3D-8511-9A2521E3E245}"/>
              </a:ext>
            </a:extLst>
          </p:cNvPr>
          <p:cNvSpPr/>
          <p:nvPr/>
        </p:nvSpPr>
        <p:spPr>
          <a:xfrm>
            <a:off x="190347" y="5823331"/>
            <a:ext cx="28346" cy="209398"/>
          </a:xfrm>
          <a:prstGeom prst="rect">
            <a:avLst/>
          </a:prstGeom>
          <a:solidFill>
            <a:srgbClr val="43A047"/>
          </a:solidFill>
          <a:ln/>
          <a:effectLst/>
        </p:spPr>
        <p:txBody>
          <a:bodyPr/>
          <a:lstStyle/>
          <a:p>
            <a:endParaRPr lang="en-JP"/>
          </a:p>
        </p:txBody>
      </p:sp>
      <p:pic>
        <p:nvPicPr>
          <p:cNvPr id="71" name="Image 2" descr="preencoded.png">
            <a:extLst>
              <a:ext uri="{FF2B5EF4-FFF2-40B4-BE49-F238E27FC236}">
                <a16:creationId xmlns:a16="http://schemas.microsoft.com/office/drawing/2014/main" id="{19C7862D-AC25-7844-E2DB-95B07A37C1B5}"/>
              </a:ext>
            </a:extLst>
          </p:cNvPr>
          <p:cNvPicPr>
            <a:picLocks noChangeAspect="1"/>
          </p:cNvPicPr>
          <p:nvPr/>
        </p:nvPicPr>
        <p:blipFill>
          <a:blip r:embed="rId2"/>
          <a:srcRect/>
          <a:stretch/>
        </p:blipFill>
        <p:spPr>
          <a:xfrm>
            <a:off x="267157" y="5875452"/>
            <a:ext cx="114300" cy="114300"/>
          </a:xfrm>
          <a:prstGeom prst="rect">
            <a:avLst/>
          </a:prstGeom>
          <a:effectLst/>
        </p:spPr>
      </p:pic>
      <p:sp>
        <p:nvSpPr>
          <p:cNvPr id="72" name="Text 67">
            <a:extLst>
              <a:ext uri="{FF2B5EF4-FFF2-40B4-BE49-F238E27FC236}">
                <a16:creationId xmlns:a16="http://schemas.microsoft.com/office/drawing/2014/main" id="{B5A65CE0-B818-44F5-1B61-5B8FDEE3397F}"/>
              </a:ext>
            </a:extLst>
          </p:cNvPr>
          <p:cNvSpPr txBox="1"/>
          <p:nvPr/>
        </p:nvSpPr>
        <p:spPr>
          <a:xfrm>
            <a:off x="418947" y="5842533"/>
            <a:ext cx="1353312" cy="162763"/>
          </a:xfrm>
          <a:prstGeom prst="rect">
            <a:avLst/>
          </a:prstGeom>
          <a:noFill/>
          <a:ln/>
          <a:effectLst/>
        </p:spPr>
        <p:txBody>
          <a:bodyPr wrap="square" lIns="0" tIns="0" rIns="0" bIns="0" rtlCol="0" anchor="ctr"/>
          <a:lstStyle/>
          <a:p>
            <a:pPr marL="0" indent="0" algn="l">
              <a:buNone/>
            </a:pPr>
            <a:r>
              <a:rPr lang="en-US" sz="900" dirty="0">
                <a:solidFill>
                  <a:srgbClr val="000000"/>
                </a:solidFill>
                <a:ea typeface="Amazon Ember" panose="020B0603020204020204" pitchFamily="34" charset="0"/>
                <a:cs typeface="Amazon Ember" panose="020B0603020204020204" pitchFamily="34" charset="0"/>
              </a:rPr>
              <a:t>オペレーター参画型設計</a:t>
            </a:r>
            <a:endParaRPr lang="en-US" sz="900" dirty="0"/>
          </a:p>
        </p:txBody>
      </p:sp>
      <p:sp>
        <p:nvSpPr>
          <p:cNvPr id="73" name="Shape 68">
            <a:extLst>
              <a:ext uri="{FF2B5EF4-FFF2-40B4-BE49-F238E27FC236}">
                <a16:creationId xmlns:a16="http://schemas.microsoft.com/office/drawing/2014/main" id="{A90A1C44-ADC0-05F0-2A90-2C74C43EB875}"/>
              </a:ext>
            </a:extLst>
          </p:cNvPr>
          <p:cNvSpPr/>
          <p:nvPr/>
        </p:nvSpPr>
        <p:spPr>
          <a:xfrm>
            <a:off x="3143859" y="5823331"/>
            <a:ext cx="2895905" cy="209398"/>
          </a:xfrm>
          <a:prstGeom prst="rect">
            <a:avLst/>
          </a:prstGeom>
          <a:solidFill>
            <a:srgbClr val="E8F5E9"/>
          </a:solidFill>
          <a:ln/>
          <a:effectLst/>
        </p:spPr>
        <p:txBody>
          <a:bodyPr/>
          <a:lstStyle/>
          <a:p>
            <a:endParaRPr lang="en-JP"/>
          </a:p>
        </p:txBody>
      </p:sp>
      <p:sp>
        <p:nvSpPr>
          <p:cNvPr id="74" name="Shape 69">
            <a:extLst>
              <a:ext uri="{FF2B5EF4-FFF2-40B4-BE49-F238E27FC236}">
                <a16:creationId xmlns:a16="http://schemas.microsoft.com/office/drawing/2014/main" id="{08AF8149-2839-9333-4625-26E47D7A28A9}"/>
              </a:ext>
            </a:extLst>
          </p:cNvPr>
          <p:cNvSpPr/>
          <p:nvPr/>
        </p:nvSpPr>
        <p:spPr>
          <a:xfrm>
            <a:off x="3143859" y="5823331"/>
            <a:ext cx="28346" cy="209398"/>
          </a:xfrm>
          <a:prstGeom prst="rect">
            <a:avLst/>
          </a:prstGeom>
          <a:solidFill>
            <a:srgbClr val="43A047"/>
          </a:solidFill>
          <a:ln/>
          <a:effectLst/>
        </p:spPr>
        <p:txBody>
          <a:bodyPr/>
          <a:lstStyle/>
          <a:p>
            <a:endParaRPr lang="en-JP"/>
          </a:p>
        </p:txBody>
      </p:sp>
      <p:pic>
        <p:nvPicPr>
          <p:cNvPr id="75" name="Image 3" descr="preencoded.png">
            <a:extLst>
              <a:ext uri="{FF2B5EF4-FFF2-40B4-BE49-F238E27FC236}">
                <a16:creationId xmlns:a16="http://schemas.microsoft.com/office/drawing/2014/main" id="{59690995-B8FC-D3D4-6D8B-19C3CB9A2C11}"/>
              </a:ext>
            </a:extLst>
          </p:cNvPr>
          <p:cNvPicPr>
            <a:picLocks noChangeAspect="1"/>
          </p:cNvPicPr>
          <p:nvPr/>
        </p:nvPicPr>
        <p:blipFill>
          <a:blip r:embed="rId2"/>
          <a:srcRect/>
          <a:stretch/>
        </p:blipFill>
        <p:spPr>
          <a:xfrm>
            <a:off x="3219754" y="5875452"/>
            <a:ext cx="114300" cy="114300"/>
          </a:xfrm>
          <a:prstGeom prst="rect">
            <a:avLst/>
          </a:prstGeom>
          <a:effectLst/>
        </p:spPr>
      </p:pic>
      <p:sp>
        <p:nvSpPr>
          <p:cNvPr id="76" name="Text 70">
            <a:extLst>
              <a:ext uri="{FF2B5EF4-FFF2-40B4-BE49-F238E27FC236}">
                <a16:creationId xmlns:a16="http://schemas.microsoft.com/office/drawing/2014/main" id="{953C66DA-E850-06F4-FAB9-CB31908127BB}"/>
              </a:ext>
            </a:extLst>
          </p:cNvPr>
          <p:cNvSpPr txBox="1"/>
          <p:nvPr/>
        </p:nvSpPr>
        <p:spPr>
          <a:xfrm>
            <a:off x="3372459" y="5842533"/>
            <a:ext cx="1677010" cy="162763"/>
          </a:xfrm>
          <a:prstGeom prst="rect">
            <a:avLst/>
          </a:prstGeom>
          <a:noFill/>
          <a:ln/>
          <a:effectLst/>
        </p:spPr>
        <p:txBody>
          <a:bodyPr wrap="square" lIns="0" tIns="0" rIns="0" bIns="0" rtlCol="0" anchor="ctr"/>
          <a:lstStyle/>
          <a:p>
            <a:pPr marL="0" indent="0" algn="l">
              <a:buNone/>
            </a:pPr>
            <a:r>
              <a:rPr lang="en-US" sz="900" dirty="0">
                <a:solidFill>
                  <a:srgbClr val="000000"/>
                </a:solidFill>
                <a:ea typeface="Amazon Ember" panose="020B0603020204020204" pitchFamily="34" charset="0"/>
                <a:cs typeface="Amazon Ember" panose="020B0603020204020204" pitchFamily="34" charset="0"/>
              </a:rPr>
              <a:t>定期的なフィードバックループ</a:t>
            </a:r>
            <a:endParaRPr lang="en-US" sz="900" dirty="0"/>
          </a:p>
        </p:txBody>
      </p:sp>
      <p:sp>
        <p:nvSpPr>
          <p:cNvPr id="77" name="Text 71">
            <a:extLst>
              <a:ext uri="{FF2B5EF4-FFF2-40B4-BE49-F238E27FC236}">
                <a16:creationId xmlns:a16="http://schemas.microsoft.com/office/drawing/2014/main" id="{B1D4CF44-E683-A108-F447-E297520C6E81}"/>
              </a:ext>
            </a:extLst>
          </p:cNvPr>
          <p:cNvSpPr txBox="1"/>
          <p:nvPr/>
        </p:nvSpPr>
        <p:spPr>
          <a:xfrm>
            <a:off x="6153150" y="5376189"/>
            <a:ext cx="781812" cy="162763"/>
          </a:xfrm>
          <a:prstGeom prst="rect">
            <a:avLst/>
          </a:prstGeom>
          <a:noFill/>
          <a:ln/>
          <a:effectLst/>
        </p:spPr>
        <p:txBody>
          <a:bodyPr wrap="square" lIns="0" tIns="0" rIns="0" bIns="0" rtlCol="0" anchor="ctr"/>
          <a:lstStyle/>
          <a:p>
            <a:pPr marL="0" indent="0" algn="l">
              <a:buNone/>
            </a:pPr>
            <a:r>
              <a:rPr lang="en-US" sz="900" dirty="0">
                <a:solidFill>
                  <a:srgbClr val="232F3E"/>
                </a:solidFill>
                <a:ea typeface="Amazon Ember" panose="020B0603020204020204" pitchFamily="34" charset="0"/>
                <a:cs typeface="Amazon Ember" panose="020B0603020204020204" pitchFamily="34" charset="0"/>
              </a:rPr>
              <a:t>リスク注意点</a:t>
            </a:r>
            <a:endParaRPr lang="en-US" sz="900" dirty="0"/>
          </a:p>
        </p:txBody>
      </p:sp>
      <p:sp>
        <p:nvSpPr>
          <p:cNvPr id="78" name="Shape 72">
            <a:extLst>
              <a:ext uri="{FF2B5EF4-FFF2-40B4-BE49-F238E27FC236}">
                <a16:creationId xmlns:a16="http://schemas.microsoft.com/office/drawing/2014/main" id="{287A4020-038F-9967-F03B-B6C0BA620080}"/>
              </a:ext>
            </a:extLst>
          </p:cNvPr>
          <p:cNvSpPr/>
          <p:nvPr/>
        </p:nvSpPr>
        <p:spPr>
          <a:xfrm>
            <a:off x="6153150" y="5556326"/>
            <a:ext cx="2895905" cy="209398"/>
          </a:xfrm>
          <a:prstGeom prst="rect">
            <a:avLst/>
          </a:prstGeom>
          <a:solidFill>
            <a:srgbClr val="FFEBEE"/>
          </a:solidFill>
          <a:ln/>
          <a:effectLst/>
        </p:spPr>
        <p:txBody>
          <a:bodyPr/>
          <a:lstStyle/>
          <a:p>
            <a:endParaRPr lang="en-JP"/>
          </a:p>
        </p:txBody>
      </p:sp>
      <p:sp>
        <p:nvSpPr>
          <p:cNvPr id="79" name="Shape 73">
            <a:extLst>
              <a:ext uri="{FF2B5EF4-FFF2-40B4-BE49-F238E27FC236}">
                <a16:creationId xmlns:a16="http://schemas.microsoft.com/office/drawing/2014/main" id="{5F26B705-8EC6-FD7E-7D59-C1FA5DF51BE5}"/>
              </a:ext>
            </a:extLst>
          </p:cNvPr>
          <p:cNvSpPr/>
          <p:nvPr/>
        </p:nvSpPr>
        <p:spPr>
          <a:xfrm>
            <a:off x="6153150" y="5556326"/>
            <a:ext cx="28346" cy="209398"/>
          </a:xfrm>
          <a:prstGeom prst="rect">
            <a:avLst/>
          </a:prstGeom>
          <a:solidFill>
            <a:srgbClr val="E53935"/>
          </a:solidFill>
          <a:ln/>
          <a:effectLst/>
        </p:spPr>
        <p:txBody>
          <a:bodyPr/>
          <a:lstStyle/>
          <a:p>
            <a:endParaRPr lang="en-JP"/>
          </a:p>
        </p:txBody>
      </p:sp>
      <p:pic>
        <p:nvPicPr>
          <p:cNvPr id="80" name="Image 4" descr="preencoded.png">
            <a:extLst>
              <a:ext uri="{FF2B5EF4-FFF2-40B4-BE49-F238E27FC236}">
                <a16:creationId xmlns:a16="http://schemas.microsoft.com/office/drawing/2014/main" id="{CE29BC3C-3211-DF50-27D7-3A810D504065}"/>
              </a:ext>
            </a:extLst>
          </p:cNvPr>
          <p:cNvPicPr>
            <a:picLocks noChangeAspect="1"/>
          </p:cNvPicPr>
          <p:nvPr/>
        </p:nvPicPr>
        <p:blipFill>
          <a:blip r:embed="rId3"/>
          <a:srcRect/>
          <a:stretch/>
        </p:blipFill>
        <p:spPr>
          <a:xfrm>
            <a:off x="6229959" y="5609361"/>
            <a:ext cx="114300" cy="114300"/>
          </a:xfrm>
          <a:prstGeom prst="rect">
            <a:avLst/>
          </a:prstGeom>
          <a:effectLst/>
        </p:spPr>
      </p:pic>
      <p:sp>
        <p:nvSpPr>
          <p:cNvPr id="81" name="Text 74">
            <a:extLst>
              <a:ext uri="{FF2B5EF4-FFF2-40B4-BE49-F238E27FC236}">
                <a16:creationId xmlns:a16="http://schemas.microsoft.com/office/drawing/2014/main" id="{43A42329-9CC1-B6EC-86FD-3D0478529C7B}"/>
              </a:ext>
            </a:extLst>
          </p:cNvPr>
          <p:cNvSpPr txBox="1"/>
          <p:nvPr/>
        </p:nvSpPr>
        <p:spPr>
          <a:xfrm>
            <a:off x="6381750" y="5575528"/>
            <a:ext cx="1353312" cy="162763"/>
          </a:xfrm>
          <a:prstGeom prst="rect">
            <a:avLst/>
          </a:prstGeom>
          <a:noFill/>
          <a:ln/>
          <a:effectLst/>
        </p:spPr>
        <p:txBody>
          <a:bodyPr wrap="square" lIns="0" tIns="0" rIns="0" bIns="0" rtlCol="0" anchor="ctr"/>
          <a:lstStyle/>
          <a:p>
            <a:pPr marL="0" indent="0" algn="l">
              <a:buNone/>
            </a:pPr>
            <a:r>
              <a:rPr lang="en-US" sz="900" dirty="0">
                <a:solidFill>
                  <a:srgbClr val="000000"/>
                </a:solidFill>
                <a:ea typeface="Amazon Ember" panose="020B0603020204020204" pitchFamily="34" charset="0"/>
                <a:cs typeface="Amazon Ember" panose="020B0603020204020204" pitchFamily="34" charset="0"/>
              </a:rPr>
              <a:t>データ移行の整合性確保</a:t>
            </a:r>
            <a:endParaRPr lang="en-US" sz="900" dirty="0"/>
          </a:p>
        </p:txBody>
      </p:sp>
      <p:sp>
        <p:nvSpPr>
          <p:cNvPr id="82" name="Shape 75">
            <a:extLst>
              <a:ext uri="{FF2B5EF4-FFF2-40B4-BE49-F238E27FC236}">
                <a16:creationId xmlns:a16="http://schemas.microsoft.com/office/drawing/2014/main" id="{6BAF9D87-2D0A-2176-4740-3FA3FE6D33ED}"/>
              </a:ext>
            </a:extLst>
          </p:cNvPr>
          <p:cNvSpPr/>
          <p:nvPr/>
        </p:nvSpPr>
        <p:spPr>
          <a:xfrm>
            <a:off x="9105747" y="5556326"/>
            <a:ext cx="2895905" cy="209398"/>
          </a:xfrm>
          <a:prstGeom prst="rect">
            <a:avLst/>
          </a:prstGeom>
          <a:solidFill>
            <a:srgbClr val="FFEBEE"/>
          </a:solidFill>
          <a:ln/>
          <a:effectLst/>
        </p:spPr>
        <p:txBody>
          <a:bodyPr/>
          <a:lstStyle/>
          <a:p>
            <a:endParaRPr lang="en-JP"/>
          </a:p>
        </p:txBody>
      </p:sp>
      <p:sp>
        <p:nvSpPr>
          <p:cNvPr id="83" name="Shape 76">
            <a:extLst>
              <a:ext uri="{FF2B5EF4-FFF2-40B4-BE49-F238E27FC236}">
                <a16:creationId xmlns:a16="http://schemas.microsoft.com/office/drawing/2014/main" id="{1AA2E99D-B795-CC4C-79B1-054C2A4DFED0}"/>
              </a:ext>
            </a:extLst>
          </p:cNvPr>
          <p:cNvSpPr/>
          <p:nvPr/>
        </p:nvSpPr>
        <p:spPr>
          <a:xfrm>
            <a:off x="9105747" y="5556326"/>
            <a:ext cx="28346" cy="209398"/>
          </a:xfrm>
          <a:prstGeom prst="rect">
            <a:avLst/>
          </a:prstGeom>
          <a:solidFill>
            <a:srgbClr val="E53935"/>
          </a:solidFill>
          <a:ln/>
          <a:effectLst/>
        </p:spPr>
        <p:txBody>
          <a:bodyPr/>
          <a:lstStyle/>
          <a:p>
            <a:endParaRPr lang="en-JP"/>
          </a:p>
        </p:txBody>
      </p:sp>
      <p:pic>
        <p:nvPicPr>
          <p:cNvPr id="84" name="Image 5" descr="preencoded.png">
            <a:extLst>
              <a:ext uri="{FF2B5EF4-FFF2-40B4-BE49-F238E27FC236}">
                <a16:creationId xmlns:a16="http://schemas.microsoft.com/office/drawing/2014/main" id="{71FC0FC5-1CCE-A3A7-4FB8-51350A0BCAC0}"/>
              </a:ext>
            </a:extLst>
          </p:cNvPr>
          <p:cNvPicPr>
            <a:picLocks noChangeAspect="1"/>
          </p:cNvPicPr>
          <p:nvPr/>
        </p:nvPicPr>
        <p:blipFill>
          <a:blip r:embed="rId3"/>
          <a:srcRect/>
          <a:stretch/>
        </p:blipFill>
        <p:spPr>
          <a:xfrm>
            <a:off x="9182557" y="5609361"/>
            <a:ext cx="114300" cy="114300"/>
          </a:xfrm>
          <a:prstGeom prst="rect">
            <a:avLst/>
          </a:prstGeom>
          <a:effectLst/>
        </p:spPr>
      </p:pic>
      <p:sp>
        <p:nvSpPr>
          <p:cNvPr id="85" name="Text 77">
            <a:extLst>
              <a:ext uri="{FF2B5EF4-FFF2-40B4-BE49-F238E27FC236}">
                <a16:creationId xmlns:a16="http://schemas.microsoft.com/office/drawing/2014/main" id="{0EDA4C85-3AF2-F4FD-05B3-F8D3A108144E}"/>
              </a:ext>
            </a:extLst>
          </p:cNvPr>
          <p:cNvSpPr txBox="1"/>
          <p:nvPr/>
        </p:nvSpPr>
        <p:spPr>
          <a:xfrm>
            <a:off x="9334347" y="5575528"/>
            <a:ext cx="1239012" cy="162763"/>
          </a:xfrm>
          <a:prstGeom prst="rect">
            <a:avLst/>
          </a:prstGeom>
          <a:noFill/>
          <a:ln/>
          <a:effectLst/>
        </p:spPr>
        <p:txBody>
          <a:bodyPr wrap="square" lIns="0" tIns="0" rIns="0" bIns="0" rtlCol="0" anchor="ctr"/>
          <a:lstStyle/>
          <a:p>
            <a:pPr marL="0" indent="0" algn="l">
              <a:buNone/>
            </a:pPr>
            <a:r>
              <a:rPr lang="en-US" sz="900" dirty="0">
                <a:solidFill>
                  <a:srgbClr val="000000"/>
                </a:solidFill>
                <a:ea typeface="Amazon Ember" panose="020B0603020204020204" pitchFamily="34" charset="0"/>
                <a:cs typeface="Amazon Ember" panose="020B0603020204020204" pitchFamily="34" charset="0"/>
              </a:rPr>
              <a:t>オペレーター習熟度差</a:t>
            </a:r>
            <a:endParaRPr lang="en-US" sz="900" dirty="0"/>
          </a:p>
        </p:txBody>
      </p:sp>
      <p:sp>
        <p:nvSpPr>
          <p:cNvPr id="86" name="Shape 78">
            <a:extLst>
              <a:ext uri="{FF2B5EF4-FFF2-40B4-BE49-F238E27FC236}">
                <a16:creationId xmlns:a16="http://schemas.microsoft.com/office/drawing/2014/main" id="{6F4E03FB-5566-7E3D-68D9-87DDCFE3FCD1}"/>
              </a:ext>
            </a:extLst>
          </p:cNvPr>
          <p:cNvSpPr/>
          <p:nvPr/>
        </p:nvSpPr>
        <p:spPr>
          <a:xfrm>
            <a:off x="6153150" y="5823331"/>
            <a:ext cx="2895905" cy="209398"/>
          </a:xfrm>
          <a:prstGeom prst="rect">
            <a:avLst/>
          </a:prstGeom>
          <a:solidFill>
            <a:srgbClr val="FFEBEE"/>
          </a:solidFill>
          <a:ln/>
          <a:effectLst/>
        </p:spPr>
        <p:txBody>
          <a:bodyPr/>
          <a:lstStyle/>
          <a:p>
            <a:endParaRPr lang="en-JP"/>
          </a:p>
        </p:txBody>
      </p:sp>
      <p:sp>
        <p:nvSpPr>
          <p:cNvPr id="87" name="Shape 79">
            <a:extLst>
              <a:ext uri="{FF2B5EF4-FFF2-40B4-BE49-F238E27FC236}">
                <a16:creationId xmlns:a16="http://schemas.microsoft.com/office/drawing/2014/main" id="{24BD0BC6-427A-675B-443D-8F2F723314BF}"/>
              </a:ext>
            </a:extLst>
          </p:cNvPr>
          <p:cNvSpPr/>
          <p:nvPr/>
        </p:nvSpPr>
        <p:spPr>
          <a:xfrm>
            <a:off x="6153150" y="5823331"/>
            <a:ext cx="28346" cy="209398"/>
          </a:xfrm>
          <a:prstGeom prst="rect">
            <a:avLst/>
          </a:prstGeom>
          <a:solidFill>
            <a:srgbClr val="E53935"/>
          </a:solidFill>
          <a:ln/>
          <a:effectLst/>
        </p:spPr>
        <p:txBody>
          <a:bodyPr/>
          <a:lstStyle/>
          <a:p>
            <a:endParaRPr lang="en-JP"/>
          </a:p>
        </p:txBody>
      </p:sp>
      <p:pic>
        <p:nvPicPr>
          <p:cNvPr id="88" name="Image 6" descr="preencoded.png">
            <a:extLst>
              <a:ext uri="{FF2B5EF4-FFF2-40B4-BE49-F238E27FC236}">
                <a16:creationId xmlns:a16="http://schemas.microsoft.com/office/drawing/2014/main" id="{6B808913-F5D6-7F7D-B222-4BA6DE2BBCEE}"/>
              </a:ext>
            </a:extLst>
          </p:cNvPr>
          <p:cNvPicPr>
            <a:picLocks noChangeAspect="1"/>
          </p:cNvPicPr>
          <p:nvPr/>
        </p:nvPicPr>
        <p:blipFill>
          <a:blip r:embed="rId3"/>
          <a:srcRect/>
          <a:stretch/>
        </p:blipFill>
        <p:spPr>
          <a:xfrm>
            <a:off x="6229959" y="5875452"/>
            <a:ext cx="114300" cy="114300"/>
          </a:xfrm>
          <a:prstGeom prst="rect">
            <a:avLst/>
          </a:prstGeom>
          <a:effectLst/>
        </p:spPr>
      </p:pic>
      <p:sp>
        <p:nvSpPr>
          <p:cNvPr id="89" name="Text 80">
            <a:extLst>
              <a:ext uri="{FF2B5EF4-FFF2-40B4-BE49-F238E27FC236}">
                <a16:creationId xmlns:a16="http://schemas.microsoft.com/office/drawing/2014/main" id="{7E696F61-8BF7-4E8B-12DB-E02E71293DEF}"/>
              </a:ext>
            </a:extLst>
          </p:cNvPr>
          <p:cNvSpPr txBox="1"/>
          <p:nvPr/>
        </p:nvSpPr>
        <p:spPr>
          <a:xfrm>
            <a:off x="6381750" y="5842533"/>
            <a:ext cx="1114654" cy="162763"/>
          </a:xfrm>
          <a:prstGeom prst="rect">
            <a:avLst/>
          </a:prstGeom>
          <a:noFill/>
          <a:ln/>
          <a:effectLst/>
        </p:spPr>
        <p:txBody>
          <a:bodyPr wrap="square" lIns="0" tIns="0" rIns="0" bIns="0" rtlCol="0" anchor="ctr"/>
          <a:lstStyle/>
          <a:p>
            <a:pPr marL="0" indent="0" algn="l">
              <a:buNone/>
            </a:pPr>
            <a:r>
              <a:rPr lang="en-US" sz="900" dirty="0">
                <a:solidFill>
                  <a:srgbClr val="000000"/>
                </a:solidFill>
                <a:ea typeface="Amazon Ember" panose="020B0603020204020204" pitchFamily="34" charset="0"/>
                <a:cs typeface="Amazon Ember" panose="020B0603020204020204" pitchFamily="34" charset="0"/>
              </a:rPr>
              <a:t>繁忙期との重複回避</a:t>
            </a:r>
            <a:endParaRPr lang="en-US" sz="900" dirty="0"/>
          </a:p>
        </p:txBody>
      </p:sp>
      <p:sp>
        <p:nvSpPr>
          <p:cNvPr id="90" name="Shape 81">
            <a:extLst>
              <a:ext uri="{FF2B5EF4-FFF2-40B4-BE49-F238E27FC236}">
                <a16:creationId xmlns:a16="http://schemas.microsoft.com/office/drawing/2014/main" id="{A020C6B7-0544-0B63-C94E-1E5E365BC7AB}"/>
              </a:ext>
            </a:extLst>
          </p:cNvPr>
          <p:cNvSpPr/>
          <p:nvPr/>
        </p:nvSpPr>
        <p:spPr>
          <a:xfrm>
            <a:off x="9105747" y="5823331"/>
            <a:ext cx="2895905" cy="209398"/>
          </a:xfrm>
          <a:prstGeom prst="rect">
            <a:avLst/>
          </a:prstGeom>
          <a:solidFill>
            <a:srgbClr val="FFEBEE"/>
          </a:solidFill>
          <a:ln/>
          <a:effectLst/>
        </p:spPr>
        <p:txBody>
          <a:bodyPr/>
          <a:lstStyle/>
          <a:p>
            <a:endParaRPr lang="en-JP"/>
          </a:p>
        </p:txBody>
      </p:sp>
      <p:sp>
        <p:nvSpPr>
          <p:cNvPr id="91" name="Shape 82">
            <a:extLst>
              <a:ext uri="{FF2B5EF4-FFF2-40B4-BE49-F238E27FC236}">
                <a16:creationId xmlns:a16="http://schemas.microsoft.com/office/drawing/2014/main" id="{1E5D4911-849E-80F2-7ECD-390CB7DCDC2B}"/>
              </a:ext>
            </a:extLst>
          </p:cNvPr>
          <p:cNvSpPr/>
          <p:nvPr/>
        </p:nvSpPr>
        <p:spPr>
          <a:xfrm>
            <a:off x="9105747" y="5823331"/>
            <a:ext cx="28346" cy="209398"/>
          </a:xfrm>
          <a:prstGeom prst="rect">
            <a:avLst/>
          </a:prstGeom>
          <a:solidFill>
            <a:srgbClr val="E53935"/>
          </a:solidFill>
          <a:ln/>
          <a:effectLst/>
        </p:spPr>
        <p:txBody>
          <a:bodyPr/>
          <a:lstStyle/>
          <a:p>
            <a:endParaRPr lang="en-JP"/>
          </a:p>
        </p:txBody>
      </p:sp>
      <p:pic>
        <p:nvPicPr>
          <p:cNvPr id="92" name="Image 7" descr="preencoded.png">
            <a:extLst>
              <a:ext uri="{FF2B5EF4-FFF2-40B4-BE49-F238E27FC236}">
                <a16:creationId xmlns:a16="http://schemas.microsoft.com/office/drawing/2014/main" id="{F24E0A43-FA1C-2E82-0C31-FEF7137A76A6}"/>
              </a:ext>
            </a:extLst>
          </p:cNvPr>
          <p:cNvPicPr>
            <a:picLocks noChangeAspect="1"/>
          </p:cNvPicPr>
          <p:nvPr/>
        </p:nvPicPr>
        <p:blipFill>
          <a:blip r:embed="rId3"/>
          <a:srcRect/>
          <a:stretch/>
        </p:blipFill>
        <p:spPr>
          <a:xfrm>
            <a:off x="9182557" y="5875452"/>
            <a:ext cx="114300" cy="114300"/>
          </a:xfrm>
          <a:prstGeom prst="rect">
            <a:avLst/>
          </a:prstGeom>
          <a:effectLst/>
        </p:spPr>
      </p:pic>
      <p:sp>
        <p:nvSpPr>
          <p:cNvPr id="93" name="Text 83">
            <a:extLst>
              <a:ext uri="{FF2B5EF4-FFF2-40B4-BE49-F238E27FC236}">
                <a16:creationId xmlns:a16="http://schemas.microsoft.com/office/drawing/2014/main" id="{91C71E9F-6B0C-3FF7-C731-89E10FE56B36}"/>
              </a:ext>
            </a:extLst>
          </p:cNvPr>
          <p:cNvSpPr txBox="1"/>
          <p:nvPr/>
        </p:nvSpPr>
        <p:spPr>
          <a:xfrm>
            <a:off x="9334347" y="5842533"/>
            <a:ext cx="896112" cy="162763"/>
          </a:xfrm>
          <a:prstGeom prst="rect">
            <a:avLst/>
          </a:prstGeom>
          <a:noFill/>
          <a:ln/>
          <a:effectLst/>
        </p:spPr>
        <p:txBody>
          <a:bodyPr wrap="square" lIns="0" tIns="0" rIns="0" bIns="0" rtlCol="0" anchor="ctr"/>
          <a:lstStyle/>
          <a:p>
            <a:pPr marL="0" indent="0" algn="l">
              <a:buNone/>
            </a:pPr>
            <a:r>
              <a:rPr lang="en-US" sz="900" dirty="0">
                <a:solidFill>
                  <a:srgbClr val="000000"/>
                </a:solidFill>
                <a:ea typeface="Amazon Ember" panose="020B0603020204020204" pitchFamily="34" charset="0"/>
                <a:cs typeface="Amazon Ember" panose="020B0603020204020204" pitchFamily="34" charset="0"/>
              </a:rPr>
              <a:t>サイロ化の防止</a:t>
            </a:r>
            <a:endParaRPr lang="en-US" sz="900" dirty="0"/>
          </a:p>
        </p:txBody>
      </p:sp>
    </p:spTree>
    <p:extLst>
      <p:ext uri="{BB962C8B-B14F-4D97-AF65-F5344CB8AC3E}">
        <p14:creationId xmlns:p14="http://schemas.microsoft.com/office/powerpoint/2010/main" val="575668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3BF71-427A-3DB4-1277-3822F0EF83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D6D960-940F-746B-EFE3-7FD550E421E5}"/>
              </a:ext>
            </a:extLst>
          </p:cNvPr>
          <p:cNvSpPr>
            <a:spLocks noGrp="1"/>
          </p:cNvSpPr>
          <p:nvPr>
            <p:ph type="title"/>
          </p:nvPr>
        </p:nvSpPr>
        <p:spPr/>
        <p:txBody>
          <a:bodyPr/>
          <a:lstStyle/>
          <a:p>
            <a:r>
              <a:rPr lang="en-JP" dirty="0"/>
              <a:t>アジェンダ</a:t>
            </a:r>
          </a:p>
        </p:txBody>
      </p:sp>
      <p:sp>
        <p:nvSpPr>
          <p:cNvPr id="3" name="Content Placeholder 2">
            <a:extLst>
              <a:ext uri="{FF2B5EF4-FFF2-40B4-BE49-F238E27FC236}">
                <a16:creationId xmlns:a16="http://schemas.microsoft.com/office/drawing/2014/main" id="{5F7313F7-672A-E479-FC46-A51E6842556B}"/>
              </a:ext>
            </a:extLst>
          </p:cNvPr>
          <p:cNvSpPr>
            <a:spLocks noGrp="1"/>
          </p:cNvSpPr>
          <p:nvPr>
            <p:ph idx="1"/>
          </p:nvPr>
        </p:nvSpPr>
        <p:spPr>
          <a:xfrm>
            <a:off x="609600" y="1714500"/>
            <a:ext cx="10972800" cy="2336024"/>
          </a:xfrm>
        </p:spPr>
        <p:txBody>
          <a:bodyPr/>
          <a:lstStyle/>
          <a:p>
            <a:pPr marL="514350" indent="-514350">
              <a:buFont typeface="+mj-lt"/>
              <a:buAutoNum type="arabicPeriod"/>
            </a:pPr>
            <a:r>
              <a:rPr lang="en-JP" dirty="0"/>
              <a:t>総合受付システムの確認</a:t>
            </a:r>
          </a:p>
          <a:p>
            <a:pPr marL="514350" indent="-514350">
              <a:buFont typeface="+mj-lt"/>
              <a:buAutoNum type="arabicPeriod"/>
            </a:pPr>
            <a:r>
              <a:rPr lang="en-JP" dirty="0"/>
              <a:t>実現に寄与するAWSのサービスのご紹介</a:t>
            </a:r>
          </a:p>
          <a:p>
            <a:pPr marL="514350" indent="-514350">
              <a:buFont typeface="+mj-lt"/>
              <a:buAutoNum type="arabicPeriod"/>
            </a:pPr>
            <a:r>
              <a:rPr lang="en-JP" dirty="0">
                <a:highlight>
                  <a:srgbClr val="FFFF00"/>
                </a:highlight>
              </a:rPr>
              <a:t>AWSからのご支援について</a:t>
            </a:r>
          </a:p>
          <a:p>
            <a:pPr marL="514350" indent="-514350">
              <a:buFont typeface="+mj-lt"/>
              <a:buAutoNum type="arabicPeriod"/>
            </a:pPr>
            <a:r>
              <a:rPr lang="en-JP" dirty="0"/>
              <a:t>将来像としての他社事例</a:t>
            </a:r>
          </a:p>
        </p:txBody>
      </p:sp>
      <p:sp>
        <p:nvSpPr>
          <p:cNvPr id="4" name="Slide Number Placeholder 3">
            <a:extLst>
              <a:ext uri="{FF2B5EF4-FFF2-40B4-BE49-F238E27FC236}">
                <a16:creationId xmlns:a16="http://schemas.microsoft.com/office/drawing/2014/main" id="{6FC8B7CB-7EB0-2462-44D2-4A0F2BD8323E}"/>
              </a:ext>
            </a:extLst>
          </p:cNvPr>
          <p:cNvSpPr>
            <a:spLocks noGrp="1"/>
          </p:cNvSpPr>
          <p:nvPr>
            <p:ph type="sldNum" sz="quarter" idx="12"/>
          </p:nvPr>
        </p:nvSpPr>
        <p:spPr/>
        <p:txBody>
          <a:bodyPr/>
          <a:lstStyle/>
          <a:p>
            <a:fld id="{EB4B8DE2-A4E8-46E4-8BBF-D75455EFF32C}" type="slidenum">
              <a:rPr lang="en-US" smtClean="0"/>
              <a:pPr/>
              <a:t>15</a:t>
            </a:fld>
            <a:endParaRPr lang="en-US" dirty="0"/>
          </a:p>
        </p:txBody>
      </p:sp>
    </p:spTree>
    <p:extLst>
      <p:ext uri="{BB962C8B-B14F-4D97-AF65-F5344CB8AC3E}">
        <p14:creationId xmlns:p14="http://schemas.microsoft.com/office/powerpoint/2010/main" val="277292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8">
            <a:extLst>
              <a:ext uri="{FF2B5EF4-FFF2-40B4-BE49-F238E27FC236}">
                <a16:creationId xmlns:a16="http://schemas.microsoft.com/office/drawing/2014/main" id="{89920B5E-02B6-F3E2-67B4-598697952218}"/>
              </a:ext>
            </a:extLst>
          </p:cNvPr>
          <p:cNvSpPr txBox="1">
            <a:spLocks/>
          </p:cNvSpPr>
          <p:nvPr/>
        </p:nvSpPr>
        <p:spPr>
          <a:xfrm>
            <a:off x="629265" y="198643"/>
            <a:ext cx="8917071" cy="585151"/>
          </a:xfrm>
          <a:prstGeom prst="rect">
            <a:avLst/>
          </a:prstGeom>
        </p:spPr>
        <p:txBody>
          <a:bodyPr vert="horz" lIns="0" tIns="45720" rIns="91440" bIns="45720" rtlCol="0" anchor="t">
            <a:noAutofit/>
          </a:bodyPr>
          <a:lstStyle>
            <a:lvl1pPr algn="l" defTabSz="914400" rtl="0" eaLnBrk="1" latinLnBrk="0" hangingPunct="1">
              <a:lnSpc>
                <a:spcPct val="90000"/>
              </a:lnSpc>
              <a:spcBef>
                <a:spcPct val="0"/>
              </a:spcBef>
              <a:buNone/>
              <a:defRPr sz="3200" kern="1200" baseline="0">
                <a:solidFill>
                  <a:schemeClr val="tx1"/>
                </a:solidFill>
                <a:latin typeface="+mj-lt"/>
                <a:ea typeface="+mj-ea"/>
                <a:cs typeface="+mj-cs"/>
              </a:defRPr>
            </a:lvl1pPr>
          </a:lstStyle>
          <a:p>
            <a:r>
              <a:rPr lang="en-US" altLang="ja-JP" sz="3600" u="sng" dirty="0"/>
              <a:t>AWS</a:t>
            </a:r>
            <a:r>
              <a:rPr lang="ja-JP" altLang="en-US" sz="3600" u="sng" dirty="0"/>
              <a:t>からのご支援について</a:t>
            </a:r>
            <a:endParaRPr lang="ja-JP" altLang="en-US" u="sng" dirty="0"/>
          </a:p>
        </p:txBody>
      </p:sp>
      <p:sp>
        <p:nvSpPr>
          <p:cNvPr id="6" name="Chevron 4">
            <a:extLst>
              <a:ext uri="{FF2B5EF4-FFF2-40B4-BE49-F238E27FC236}">
                <a16:creationId xmlns:a16="http://schemas.microsoft.com/office/drawing/2014/main" id="{6591AFB6-AE36-D5E0-E7E2-421C3F92B0C8}"/>
              </a:ext>
            </a:extLst>
          </p:cNvPr>
          <p:cNvSpPr/>
          <p:nvPr/>
        </p:nvSpPr>
        <p:spPr>
          <a:xfrm>
            <a:off x="914849" y="2531033"/>
            <a:ext cx="3209096" cy="319132"/>
          </a:xfrm>
          <a:prstGeom prst="chevron">
            <a:avLst/>
          </a:prstGeom>
          <a:solidFill>
            <a:srgbClr val="527FFF"/>
          </a:solidFill>
          <a:ln w="9525" cap="flat" cmpd="sng" algn="ctr">
            <a:noFill/>
            <a:prstDash val="solid"/>
          </a:ln>
          <a:effectLst/>
        </p:spPr>
        <p:txBody>
          <a:bodyPr wrap="none" lIns="0" tIns="72000" rIns="90000" bIns="0" rtlCol="0" anchor="ctr" anchorCtr="1"/>
          <a:lstStyle/>
          <a:p>
            <a:pPr marL="0" marR="0" lvl="0" indent="0" algn="ctr" defTabSz="685773" rtl="0" eaLnBrk="1" fontAlgn="auto" latinLnBrk="0" hangingPunct="1">
              <a:lnSpc>
                <a:spcPct val="100000"/>
              </a:lnSpc>
              <a:spcBef>
                <a:spcPts val="0"/>
              </a:spcBef>
              <a:spcAft>
                <a:spcPts val="0"/>
              </a:spcAft>
              <a:buClrTx/>
              <a:buSzTx/>
              <a:buFontTx/>
              <a:buNone/>
              <a:tabLst/>
              <a:defRPr/>
            </a:pPr>
            <a:r>
              <a:rPr kumimoji="0" lang="ja-JP" altLang="en-US" sz="2000" b="1" i="0" u="none" strike="noStrike" kern="0" cap="none" spc="0" normalizeH="0" baseline="0" noProof="0" dirty="0">
                <a:ln>
                  <a:noFill/>
                </a:ln>
                <a:solidFill>
                  <a:srgbClr val="FFFFFF"/>
                </a:solidFill>
                <a:effectLst/>
                <a:uLnTx/>
                <a:uFillTx/>
                <a:latin typeface="Meiryo"/>
                <a:ea typeface="Meiryo"/>
                <a:cs typeface="Segoe UI" panose="020B0502040204020203" pitchFamily="34" charset="0"/>
              </a:rPr>
              <a:t>評価</a:t>
            </a:r>
            <a:endParaRPr kumimoji="0" lang="en-US" altLang="ja-JP" sz="2000" b="1" i="0" u="none" strike="noStrike" kern="0" cap="none" spc="0" normalizeH="0" baseline="0" noProof="0" dirty="0">
              <a:ln>
                <a:noFill/>
              </a:ln>
              <a:solidFill>
                <a:srgbClr val="FFFFFF"/>
              </a:solidFill>
              <a:effectLst/>
              <a:uLnTx/>
              <a:uFillTx/>
              <a:latin typeface="Meiryo"/>
              <a:ea typeface="Meiryo"/>
              <a:cs typeface="Segoe UI" panose="020B0502040204020203" pitchFamily="34" charset="0"/>
            </a:endParaRPr>
          </a:p>
        </p:txBody>
      </p:sp>
      <p:sp>
        <p:nvSpPr>
          <p:cNvPr id="7" name="Chevron 19">
            <a:extLst>
              <a:ext uri="{FF2B5EF4-FFF2-40B4-BE49-F238E27FC236}">
                <a16:creationId xmlns:a16="http://schemas.microsoft.com/office/drawing/2014/main" id="{9E00EFFA-1A1C-E973-A148-777DB100DAAA}"/>
              </a:ext>
            </a:extLst>
          </p:cNvPr>
          <p:cNvSpPr/>
          <p:nvPr/>
        </p:nvSpPr>
        <p:spPr>
          <a:xfrm>
            <a:off x="4134609" y="2531032"/>
            <a:ext cx="3564640" cy="329411"/>
          </a:xfrm>
          <a:prstGeom prst="chevron">
            <a:avLst/>
          </a:prstGeom>
          <a:solidFill>
            <a:srgbClr val="527FFF"/>
          </a:solidFill>
          <a:ln w="9525" cap="flat" cmpd="sng" algn="ctr">
            <a:noFill/>
            <a:prstDash val="solid"/>
          </a:ln>
          <a:effectLst/>
        </p:spPr>
        <p:txBody>
          <a:bodyPr wrap="none" lIns="0" tIns="72000" rIns="0" bIns="36000" rtlCol="0" anchor="ctr" anchorCtr="1"/>
          <a:lstStyle/>
          <a:p>
            <a:pPr marL="0" marR="0" lvl="0" indent="0" algn="ctr" defTabSz="685773" rtl="0" eaLnBrk="1" fontAlgn="auto" latinLnBrk="0" hangingPunct="1">
              <a:lnSpc>
                <a:spcPct val="100000"/>
              </a:lnSpc>
              <a:spcBef>
                <a:spcPts val="0"/>
              </a:spcBef>
              <a:spcAft>
                <a:spcPts val="0"/>
              </a:spcAft>
              <a:buClrTx/>
              <a:buSzTx/>
              <a:buFontTx/>
              <a:buNone/>
              <a:tabLst/>
              <a:defRPr/>
            </a:pPr>
            <a:r>
              <a:rPr kumimoji="0" lang="ja-JP" altLang="en-US" sz="1800" b="1" i="0" u="none" strike="noStrike" kern="0" cap="none" spc="0" normalizeH="0" baseline="0" noProof="0" dirty="0">
                <a:ln>
                  <a:noFill/>
                </a:ln>
                <a:solidFill>
                  <a:srgbClr val="FFFFFF"/>
                </a:solidFill>
                <a:effectLst/>
                <a:uLnTx/>
                <a:uFillTx/>
                <a:latin typeface="Meiryo"/>
                <a:ea typeface="Meiryo"/>
                <a:cs typeface="Segoe UI" panose="020B0502040204020203" pitchFamily="34" charset="0"/>
              </a:rPr>
              <a:t>構築</a:t>
            </a:r>
            <a:endParaRPr kumimoji="0" lang="en-US" altLang="ja-JP" sz="1800" b="1" i="0" u="none" strike="noStrike" kern="0" cap="none" spc="0" normalizeH="0" baseline="0" noProof="0" dirty="0">
              <a:ln>
                <a:noFill/>
              </a:ln>
              <a:solidFill>
                <a:srgbClr val="FFFFFF"/>
              </a:solidFill>
              <a:effectLst/>
              <a:uLnTx/>
              <a:uFillTx/>
              <a:latin typeface="Meiryo"/>
              <a:ea typeface="Meiryo"/>
              <a:cs typeface="Segoe UI" panose="020B0502040204020203" pitchFamily="34" charset="0"/>
            </a:endParaRPr>
          </a:p>
        </p:txBody>
      </p:sp>
      <p:sp>
        <p:nvSpPr>
          <p:cNvPr id="9" name="正方形/長方形 8">
            <a:extLst>
              <a:ext uri="{FF2B5EF4-FFF2-40B4-BE49-F238E27FC236}">
                <a16:creationId xmlns:a16="http://schemas.microsoft.com/office/drawing/2014/main" id="{B49F5CBD-0AB2-BA75-C785-570701EADA38}"/>
              </a:ext>
            </a:extLst>
          </p:cNvPr>
          <p:cNvSpPr/>
          <p:nvPr/>
        </p:nvSpPr>
        <p:spPr>
          <a:xfrm>
            <a:off x="1311751" y="5616459"/>
            <a:ext cx="9571523" cy="971834"/>
          </a:xfrm>
          <a:prstGeom prst="rect">
            <a:avLst/>
          </a:prstGeom>
          <a:solidFill>
            <a:schemeClr val="accent5">
              <a:lumMod val="20000"/>
              <a:lumOff val="80000"/>
            </a:schemeClr>
          </a:solidFill>
          <a:ln w="38100" cap="flat" cmpd="sng" algn="ctr">
            <a:solidFill>
              <a:srgbClr val="527FFF"/>
            </a:solidFill>
            <a:prstDash val="solid"/>
          </a:ln>
          <a:effectLst/>
        </p:spPr>
        <p:txBody>
          <a:bodyPr rot="0" spcFirstLastPara="0" vertOverflow="overflow" horzOverflow="overflow" vert="horz" wrap="square" lIns="0" tIns="72000" rIns="0" bIns="0" numCol="1" spcCol="0" rtlCol="0" fromWordArt="0" anchor="ctr" anchorCtr="0" forceAA="0" compatLnSpc="1">
            <a:prstTxWarp prst="textNoShape">
              <a:avLst/>
            </a:prstTxWarp>
            <a:noAutofit/>
          </a:bodyPr>
          <a:lstStyle/>
          <a:p>
            <a:pPr marL="0" marR="0" lvl="0" indent="0" algn="ctr" defTabSz="457182" rtl="0" eaLnBrk="1" fontAlgn="auto" latinLnBrk="0" hangingPunct="1">
              <a:lnSpc>
                <a:spcPct val="100000"/>
              </a:lnSpc>
              <a:spcBef>
                <a:spcPts val="0"/>
              </a:spcBef>
              <a:spcAft>
                <a:spcPts val="0"/>
              </a:spcAft>
              <a:buClrTx/>
              <a:buSzTx/>
              <a:buFontTx/>
              <a:buNone/>
              <a:tabLst/>
              <a:defRPr/>
            </a:pPr>
            <a:r>
              <a:rPr kumimoji="0" lang="en-US" altLang="ja-JP" sz="1800" b="1" i="0" u="sng" strike="noStrike" kern="0" cap="none" spc="0" normalizeH="0" baseline="0" noProof="0" dirty="0">
                <a:ln>
                  <a:noFill/>
                </a:ln>
                <a:solidFill>
                  <a:srgbClr val="232F3E"/>
                </a:solidFill>
                <a:effectLst/>
                <a:uLnTx/>
                <a:uFillTx/>
                <a:latin typeface="Meiryo"/>
                <a:ea typeface="Meiryo"/>
                <a:cs typeface="+mn-cs"/>
              </a:rPr>
              <a:t>AWS</a:t>
            </a:r>
            <a:r>
              <a:rPr lang="ja-JP" altLang="en-US" b="1" u="sng" kern="0" dirty="0">
                <a:solidFill>
                  <a:srgbClr val="232F3E"/>
                </a:solidFill>
                <a:latin typeface="Meiryo"/>
                <a:ea typeface="Meiryo"/>
              </a:rPr>
              <a:t> </a:t>
            </a:r>
            <a:r>
              <a:rPr lang="en-US" altLang="ja-JP" b="1" u="sng" kern="0" dirty="0">
                <a:solidFill>
                  <a:srgbClr val="232F3E"/>
                </a:solidFill>
                <a:latin typeface="Meiryo"/>
                <a:ea typeface="Meiryo"/>
              </a:rPr>
              <a:t>Professional Service/</a:t>
            </a:r>
            <a:r>
              <a:rPr kumimoji="0" lang="ja-JP" altLang="en-US" sz="1800" b="1" i="0" u="sng" strike="noStrike" kern="0" cap="none" spc="0" normalizeH="0" baseline="0" noProof="0" dirty="0">
                <a:ln>
                  <a:noFill/>
                </a:ln>
                <a:solidFill>
                  <a:srgbClr val="232F3E"/>
                </a:solidFill>
                <a:effectLst/>
                <a:uLnTx/>
                <a:uFillTx/>
                <a:latin typeface="Meiryo"/>
                <a:ea typeface="Meiryo"/>
                <a:cs typeface="+mn-cs"/>
              </a:rPr>
              <a:t>パートナー</a:t>
            </a:r>
            <a:endParaRPr kumimoji="0" lang="en-US" altLang="ja-JP" sz="1800" b="1" i="0" u="sng" strike="noStrike" kern="0" cap="none" spc="0" normalizeH="0" baseline="0" noProof="0" dirty="0">
              <a:ln>
                <a:noFill/>
              </a:ln>
              <a:solidFill>
                <a:srgbClr val="232F3E"/>
              </a:solidFill>
              <a:effectLst/>
              <a:uLnTx/>
              <a:uFillTx/>
              <a:latin typeface="Meiryo"/>
              <a:ea typeface="Meiryo"/>
              <a:cs typeface="+mn-cs"/>
            </a:endParaRPr>
          </a:p>
          <a:p>
            <a:pPr marL="0" marR="0" lvl="0" indent="0" algn="ctr" defTabSz="457182" rtl="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dirty="0">
                <a:ln>
                  <a:noFill/>
                </a:ln>
                <a:solidFill>
                  <a:srgbClr val="232F3E"/>
                </a:solidFill>
                <a:effectLst/>
                <a:uLnTx/>
                <a:uFillTx/>
                <a:latin typeface="Meiryo"/>
                <a:ea typeface="Meiryo"/>
                <a:cs typeface="+mn-cs"/>
              </a:rPr>
              <a:t>AWS</a:t>
            </a:r>
            <a:r>
              <a:rPr kumimoji="0" lang="ja-JP" altLang="en-US" sz="1600" b="0" i="0" u="none" strike="noStrike" kern="0" cap="none" spc="0" normalizeH="0" baseline="0" noProof="0" dirty="0">
                <a:ln>
                  <a:noFill/>
                </a:ln>
                <a:solidFill>
                  <a:srgbClr val="232F3E"/>
                </a:solidFill>
                <a:effectLst/>
                <a:uLnTx/>
                <a:uFillTx/>
                <a:latin typeface="Meiryo"/>
                <a:ea typeface="Meiryo"/>
                <a:cs typeface="+mn-cs"/>
              </a:rPr>
              <a:t>およびパートナーの実績豊富なエキスパートによる評価・構築・運用のご支援</a:t>
            </a:r>
            <a:endParaRPr kumimoji="0" lang="en-US" altLang="ja-JP" sz="1600" b="0" i="0" u="none" strike="noStrike" kern="0" cap="none" spc="0" normalizeH="0" baseline="0" noProof="0" dirty="0">
              <a:ln>
                <a:noFill/>
              </a:ln>
              <a:solidFill>
                <a:srgbClr val="232F3E"/>
              </a:solidFill>
              <a:effectLst/>
              <a:uLnTx/>
              <a:uFillTx/>
              <a:latin typeface="Meiryo"/>
              <a:ea typeface="Meiryo"/>
              <a:cs typeface="+mn-cs"/>
            </a:endParaRPr>
          </a:p>
        </p:txBody>
      </p:sp>
      <p:sp>
        <p:nvSpPr>
          <p:cNvPr id="11" name="正方形/長方形 10">
            <a:extLst>
              <a:ext uri="{FF2B5EF4-FFF2-40B4-BE49-F238E27FC236}">
                <a16:creationId xmlns:a16="http://schemas.microsoft.com/office/drawing/2014/main" id="{0865E810-140A-37E2-60CB-62F016E0D475}"/>
              </a:ext>
            </a:extLst>
          </p:cNvPr>
          <p:cNvSpPr/>
          <p:nvPr/>
        </p:nvSpPr>
        <p:spPr>
          <a:xfrm>
            <a:off x="1207954" y="2929316"/>
            <a:ext cx="2827376" cy="1450660"/>
          </a:xfrm>
          <a:prstGeom prst="rect">
            <a:avLst/>
          </a:prstGeom>
          <a:noFill/>
          <a:ln w="19050" cap="flat" cmpd="sng" algn="ctr">
            <a:solidFill>
              <a:schemeClr val="bg1">
                <a:lumMod val="75000"/>
              </a:schemeClr>
            </a:solidFill>
            <a:prstDash val="solid"/>
          </a:ln>
          <a:effectLst/>
        </p:spPr>
        <p:txBody>
          <a:bodyPr rot="0" spcFirstLastPara="0" vertOverflow="overflow" horzOverflow="overflow" vert="horz" wrap="square" lIns="0" tIns="180000" rIns="0" bIns="0" numCol="1" spcCol="0" rtlCol="0" fromWordArt="0" anchor="t" anchorCtr="0" forceAA="0" compatLnSpc="1">
            <a:prstTxWarp prst="textNoShape">
              <a:avLst/>
            </a:prstTxWarp>
            <a:noAutofit/>
          </a:bodyPr>
          <a:lstStyle/>
          <a:p>
            <a:pPr marL="0" marR="0" lvl="0" indent="0" algn="ctr" defTabSz="457182" rtl="0" eaLnBrk="1" fontAlgn="auto" latinLnBrk="0" hangingPunct="1">
              <a:lnSpc>
                <a:spcPct val="100000"/>
              </a:lnSpc>
              <a:spcBef>
                <a:spcPts val="0"/>
              </a:spcBef>
              <a:spcAft>
                <a:spcPts val="0"/>
              </a:spcAft>
              <a:buClrTx/>
              <a:buSzTx/>
              <a:buFontTx/>
              <a:buNone/>
              <a:tabLst/>
              <a:defRPr/>
            </a:pPr>
            <a:r>
              <a:rPr kumimoji="0" lang="en-US" altLang="ja-JP" b="1" i="0" u="none" strike="noStrike" kern="0" cap="none" spc="0" normalizeH="0" baseline="0" noProof="0" dirty="0">
                <a:ln>
                  <a:noFill/>
                </a:ln>
                <a:solidFill>
                  <a:srgbClr val="002D43"/>
                </a:solidFill>
                <a:effectLst/>
                <a:uLnTx/>
                <a:uFillTx/>
                <a:latin typeface="Meiryo"/>
                <a:ea typeface="Meiryo"/>
                <a:cs typeface="+mn-cs"/>
              </a:rPr>
              <a:t>PoC</a:t>
            </a:r>
            <a:r>
              <a:rPr kumimoji="0" lang="ja-JP" altLang="en-US" b="1" i="0" u="none" strike="noStrike" kern="0" cap="none" spc="0" normalizeH="0" baseline="0" noProof="0" dirty="0">
                <a:ln>
                  <a:noFill/>
                </a:ln>
                <a:solidFill>
                  <a:srgbClr val="002D43"/>
                </a:solidFill>
                <a:effectLst/>
                <a:uLnTx/>
                <a:uFillTx/>
                <a:latin typeface="Meiryo"/>
                <a:ea typeface="Meiryo"/>
                <a:cs typeface="+mn-cs"/>
              </a:rPr>
              <a:t>評価クレジット</a:t>
            </a:r>
            <a:endParaRPr kumimoji="0" lang="en-US" altLang="ja-JP" b="1" i="0" u="none" strike="noStrike" kern="0" cap="none" spc="0" normalizeH="0" baseline="0" noProof="0" dirty="0">
              <a:ln>
                <a:noFill/>
              </a:ln>
              <a:solidFill>
                <a:srgbClr val="002D43"/>
              </a:solidFill>
              <a:effectLst/>
              <a:uLnTx/>
              <a:uFillTx/>
              <a:latin typeface="Meiryo"/>
              <a:ea typeface="Meiryo"/>
              <a:cs typeface="+mn-cs"/>
            </a:endParaRPr>
          </a:p>
        </p:txBody>
      </p:sp>
      <p:sp>
        <p:nvSpPr>
          <p:cNvPr id="12" name="正方形/長方形 11">
            <a:extLst>
              <a:ext uri="{FF2B5EF4-FFF2-40B4-BE49-F238E27FC236}">
                <a16:creationId xmlns:a16="http://schemas.microsoft.com/office/drawing/2014/main" id="{147C763D-4DEC-C06D-88ED-65CEC2D80474}"/>
              </a:ext>
            </a:extLst>
          </p:cNvPr>
          <p:cNvSpPr/>
          <p:nvPr/>
        </p:nvSpPr>
        <p:spPr>
          <a:xfrm>
            <a:off x="1311752" y="3462116"/>
            <a:ext cx="2619071" cy="853852"/>
          </a:xfrm>
          <a:prstGeom prst="rect">
            <a:avLst/>
          </a:prstGeom>
          <a:solidFill>
            <a:schemeClr val="accent5">
              <a:lumMod val="20000"/>
              <a:lumOff val="80000"/>
            </a:schemeClr>
          </a:solidFill>
          <a:ln w="38100" cap="flat" cmpd="sng" algn="ctr">
            <a:solidFill>
              <a:srgbClr val="527FFF"/>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182" rtl="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dirty="0">
                <a:ln>
                  <a:noFill/>
                </a:ln>
                <a:solidFill>
                  <a:srgbClr val="232F3E"/>
                </a:solidFill>
                <a:effectLst/>
                <a:uLnTx/>
                <a:uFillTx/>
                <a:latin typeface="Meiryo"/>
                <a:ea typeface="Meiryo"/>
                <a:cs typeface="+mn-cs"/>
              </a:rPr>
              <a:t>AWS</a:t>
            </a:r>
            <a:r>
              <a:rPr kumimoji="0" lang="ja-JP" altLang="en-US" sz="1600" b="0" i="0" u="none" strike="noStrike" kern="0" cap="none" spc="0" normalizeH="0" baseline="0" noProof="0" dirty="0">
                <a:ln>
                  <a:noFill/>
                </a:ln>
                <a:solidFill>
                  <a:srgbClr val="232F3E"/>
                </a:solidFill>
                <a:effectLst/>
                <a:uLnTx/>
                <a:uFillTx/>
                <a:latin typeface="Meiryo"/>
                <a:ea typeface="Meiryo"/>
                <a:cs typeface="+mn-cs"/>
              </a:rPr>
              <a:t>利用料増分の</a:t>
            </a:r>
            <a:endParaRPr kumimoji="0" lang="en-US" altLang="ja-JP" sz="1600" b="0" i="0" u="none" strike="noStrike" kern="0" cap="none" spc="0" normalizeH="0" baseline="0" noProof="0" dirty="0">
              <a:ln>
                <a:noFill/>
              </a:ln>
              <a:solidFill>
                <a:srgbClr val="232F3E"/>
              </a:solidFill>
              <a:effectLst/>
              <a:uLnTx/>
              <a:uFillTx/>
              <a:latin typeface="Meiryo"/>
              <a:ea typeface="Meiryo"/>
              <a:cs typeface="+mn-cs"/>
            </a:endParaRPr>
          </a:p>
          <a:p>
            <a:pPr marL="0" marR="0" lvl="0" indent="0" algn="ctr" defTabSz="457182" rtl="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srgbClr val="232F3E"/>
                </a:solidFill>
                <a:effectLst/>
                <a:uLnTx/>
                <a:uFillTx/>
                <a:latin typeface="Meiryo"/>
                <a:ea typeface="Meiryo"/>
                <a:cs typeface="+mn-cs"/>
              </a:rPr>
              <a:t>一定割合を</a:t>
            </a:r>
            <a:endParaRPr kumimoji="0" lang="en-US" altLang="ja-JP" sz="1600" b="0" i="0" u="none" strike="noStrike" kern="0" cap="none" spc="0" normalizeH="0" baseline="0" noProof="0" dirty="0">
              <a:ln>
                <a:noFill/>
              </a:ln>
              <a:solidFill>
                <a:srgbClr val="232F3E"/>
              </a:solidFill>
              <a:effectLst/>
              <a:uLnTx/>
              <a:uFillTx/>
              <a:latin typeface="Meiryo"/>
              <a:ea typeface="Meiryo"/>
              <a:cs typeface="+mn-cs"/>
            </a:endParaRPr>
          </a:p>
          <a:p>
            <a:pPr marL="0" marR="0" lvl="0" indent="0" algn="ctr" defTabSz="457182" rtl="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srgbClr val="232F3E"/>
                </a:solidFill>
                <a:effectLst/>
                <a:uLnTx/>
                <a:uFillTx/>
                <a:latin typeface="Meiryo"/>
                <a:ea typeface="Meiryo"/>
                <a:cs typeface="+mn-cs"/>
              </a:rPr>
              <a:t>クレジット還元</a:t>
            </a:r>
            <a:endParaRPr kumimoji="0" lang="ja-JP" altLang="en-US" sz="1600" b="0" i="0" u="none" strike="noStrike" kern="0" cap="none" spc="0" normalizeH="0" baseline="0" noProof="0" dirty="0">
              <a:ln>
                <a:noFill/>
              </a:ln>
              <a:solidFill>
                <a:srgbClr val="232F3E"/>
              </a:solidFill>
              <a:effectLst/>
              <a:uLnTx/>
              <a:uFillTx/>
              <a:latin typeface="Meiryo UI" panose="020B0604030504040204" pitchFamily="50" charset="-128"/>
              <a:ea typeface="Meiryo UI" panose="020B0604030504040204" pitchFamily="50" charset="-128"/>
              <a:cs typeface="+mn-cs"/>
            </a:endParaRPr>
          </a:p>
        </p:txBody>
      </p:sp>
      <p:sp>
        <p:nvSpPr>
          <p:cNvPr id="13" name="正方形/長方形 12">
            <a:extLst>
              <a:ext uri="{FF2B5EF4-FFF2-40B4-BE49-F238E27FC236}">
                <a16:creationId xmlns:a16="http://schemas.microsoft.com/office/drawing/2014/main" id="{5943BAA4-347A-1322-C8BE-B30D09F68E52}"/>
              </a:ext>
            </a:extLst>
          </p:cNvPr>
          <p:cNvSpPr/>
          <p:nvPr/>
        </p:nvSpPr>
        <p:spPr>
          <a:xfrm>
            <a:off x="1207955" y="4459127"/>
            <a:ext cx="4671638" cy="1093324"/>
          </a:xfrm>
          <a:prstGeom prst="rect">
            <a:avLst/>
          </a:prstGeom>
          <a:noFill/>
          <a:ln w="19050" cap="flat" cmpd="sng" algn="ctr">
            <a:solidFill>
              <a:schemeClr val="bg1">
                <a:lumMod val="75000"/>
              </a:schemeClr>
            </a:solidFill>
            <a:prstDash val="solid"/>
          </a:ln>
          <a:effectLst/>
        </p:spPr>
        <p:txBody>
          <a:bodyPr rot="0" spcFirstLastPara="0" vertOverflow="overflow" horzOverflow="overflow" vert="horz" wrap="square" lIns="0" tIns="180000" rIns="0" bIns="0" numCol="1" spcCol="0" rtlCol="0" fromWordArt="0" anchor="t" anchorCtr="0" forceAA="0" compatLnSpc="1">
            <a:prstTxWarp prst="textNoShape">
              <a:avLst/>
            </a:prstTxWarp>
            <a:noAutofit/>
          </a:bodyPr>
          <a:lstStyle/>
          <a:p>
            <a:pPr marL="0" marR="0" lvl="0" indent="0" defTabSz="457182" rtl="0" eaLnBrk="1" fontAlgn="auto" latinLnBrk="0" hangingPunct="1">
              <a:lnSpc>
                <a:spcPct val="100000"/>
              </a:lnSpc>
              <a:spcBef>
                <a:spcPts val="0"/>
              </a:spcBef>
              <a:spcAft>
                <a:spcPts val="0"/>
              </a:spcAft>
              <a:buClrTx/>
              <a:buSzTx/>
              <a:buFontTx/>
              <a:buNone/>
              <a:tabLst/>
              <a:defRPr/>
            </a:pPr>
            <a:r>
              <a:rPr kumimoji="0" lang="ja-JP" altLang="en-US" b="1" i="0" u="none" strike="noStrike" kern="0" cap="none" spc="0" normalizeH="0" baseline="0" noProof="0" dirty="0">
                <a:ln>
                  <a:noFill/>
                </a:ln>
                <a:solidFill>
                  <a:srgbClr val="002D43"/>
                </a:solidFill>
                <a:effectLst/>
                <a:uLnTx/>
                <a:uFillTx/>
                <a:latin typeface="Meiryo"/>
                <a:ea typeface="Meiryo"/>
                <a:cs typeface="+mn-cs"/>
              </a:rPr>
              <a:t>　　　　</a:t>
            </a:r>
            <a:r>
              <a:rPr kumimoji="0" lang="en-US" altLang="ja-JP" b="1" i="0" u="none" strike="noStrike" kern="0" cap="none" spc="0" normalizeH="0" baseline="0" noProof="0" dirty="0">
                <a:ln>
                  <a:noFill/>
                </a:ln>
                <a:solidFill>
                  <a:srgbClr val="002D43"/>
                </a:solidFill>
                <a:effectLst/>
                <a:uLnTx/>
                <a:uFillTx/>
                <a:latin typeface="Meiryo"/>
                <a:ea typeface="Meiryo"/>
                <a:cs typeface="+mn-cs"/>
              </a:rPr>
              <a:t>Solutions Architect</a:t>
            </a:r>
            <a:r>
              <a:rPr kumimoji="0" lang="ja-JP" altLang="en-US" b="1" i="0" u="none" strike="noStrike" kern="0" cap="none" spc="0" normalizeH="0" baseline="0" noProof="0" dirty="0">
                <a:ln>
                  <a:noFill/>
                </a:ln>
                <a:solidFill>
                  <a:srgbClr val="002D43"/>
                </a:solidFill>
                <a:effectLst/>
                <a:uLnTx/>
                <a:uFillTx/>
                <a:latin typeface="Meiryo"/>
                <a:ea typeface="Meiryo"/>
                <a:cs typeface="+mn-cs"/>
              </a:rPr>
              <a:t>支援</a:t>
            </a:r>
          </a:p>
        </p:txBody>
      </p:sp>
      <p:sp>
        <p:nvSpPr>
          <p:cNvPr id="14" name="正方形/長方形 13">
            <a:extLst>
              <a:ext uri="{FF2B5EF4-FFF2-40B4-BE49-F238E27FC236}">
                <a16:creationId xmlns:a16="http://schemas.microsoft.com/office/drawing/2014/main" id="{A1DC96F2-CEBF-C248-BF5D-F5F891402DDE}"/>
              </a:ext>
            </a:extLst>
          </p:cNvPr>
          <p:cNvSpPr/>
          <p:nvPr/>
        </p:nvSpPr>
        <p:spPr>
          <a:xfrm>
            <a:off x="1311753" y="4872801"/>
            <a:ext cx="4494688" cy="637311"/>
          </a:xfrm>
          <a:prstGeom prst="rect">
            <a:avLst/>
          </a:prstGeom>
          <a:solidFill>
            <a:schemeClr val="accent5">
              <a:lumMod val="20000"/>
              <a:lumOff val="80000"/>
            </a:schemeClr>
          </a:solidFill>
          <a:ln w="38100" cap="flat" cmpd="sng" algn="ctr">
            <a:solidFill>
              <a:srgbClr val="527FFF"/>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182" rtl="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a:ln>
                  <a:noFill/>
                </a:ln>
                <a:solidFill>
                  <a:srgbClr val="232F3E"/>
                </a:solidFill>
                <a:effectLst/>
                <a:uLnTx/>
                <a:uFillTx/>
                <a:latin typeface="Meiryo UI" panose="020B0604030504040204" pitchFamily="50" charset="-128"/>
                <a:ea typeface="Meiryo UI" panose="020B0604030504040204" pitchFamily="50" charset="-128"/>
                <a:cs typeface="+mn-cs"/>
              </a:rPr>
              <a:t>・アーキテクチャーレビュー</a:t>
            </a:r>
            <a:endParaRPr kumimoji="0" lang="en-US" altLang="ja-JP" sz="1800" b="0" i="0" u="none" strike="noStrike" kern="0" cap="none" spc="0" normalizeH="0" baseline="0" noProof="0" dirty="0">
              <a:ln>
                <a:noFill/>
              </a:ln>
              <a:solidFill>
                <a:srgbClr val="232F3E"/>
              </a:solidFill>
              <a:effectLst/>
              <a:uLnTx/>
              <a:uFillTx/>
              <a:latin typeface="Meiryo UI" panose="020B0604030504040204" pitchFamily="50" charset="-128"/>
              <a:ea typeface="Meiryo UI" panose="020B0604030504040204" pitchFamily="50" charset="-128"/>
              <a:cs typeface="+mn-cs"/>
            </a:endParaRPr>
          </a:p>
          <a:p>
            <a:pPr marL="0" marR="0" lvl="0" indent="0" algn="ctr" defTabSz="457182" rtl="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a:ln>
                  <a:noFill/>
                </a:ln>
                <a:solidFill>
                  <a:srgbClr val="232F3E"/>
                </a:solidFill>
                <a:effectLst/>
                <a:uLnTx/>
                <a:uFillTx/>
                <a:latin typeface="Meiryo UI" panose="020B0604030504040204" pitchFamily="50" charset="-128"/>
                <a:ea typeface="Meiryo UI" panose="020B0604030504040204" pitchFamily="50" charset="-128"/>
                <a:cs typeface="+mn-cs"/>
              </a:rPr>
              <a:t>・技術相談会　など</a:t>
            </a:r>
            <a:endParaRPr kumimoji="0" lang="en-US" altLang="ja-JP" sz="1800" b="0" i="0" u="none" strike="noStrike" kern="0" cap="none" spc="0" normalizeH="0" baseline="0" noProof="0" dirty="0">
              <a:ln>
                <a:noFill/>
              </a:ln>
              <a:solidFill>
                <a:srgbClr val="232F3E"/>
              </a:solidFill>
              <a:effectLst/>
              <a:uLnTx/>
              <a:uFillTx/>
              <a:latin typeface="Meiryo UI" panose="020B0604030504040204" pitchFamily="50" charset="-128"/>
              <a:ea typeface="Meiryo UI" panose="020B0604030504040204" pitchFamily="50" charset="-128"/>
              <a:cs typeface="+mn-cs"/>
            </a:endParaRPr>
          </a:p>
        </p:txBody>
      </p:sp>
      <p:sp>
        <p:nvSpPr>
          <p:cNvPr id="15" name="正方形/長方形 14">
            <a:extLst>
              <a:ext uri="{FF2B5EF4-FFF2-40B4-BE49-F238E27FC236}">
                <a16:creationId xmlns:a16="http://schemas.microsoft.com/office/drawing/2014/main" id="{C7F399D2-AF1B-8EEF-0F53-E92281ABD9FC}"/>
              </a:ext>
            </a:extLst>
          </p:cNvPr>
          <p:cNvSpPr/>
          <p:nvPr/>
        </p:nvSpPr>
        <p:spPr>
          <a:xfrm>
            <a:off x="1207954" y="1807850"/>
            <a:ext cx="9776091" cy="592275"/>
          </a:xfrm>
          <a:prstGeom prst="rect">
            <a:avLst/>
          </a:prstGeom>
          <a:solidFill>
            <a:srgbClr val="16BF8B"/>
          </a:solidFill>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7200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1" lang="ja-JP" altLang="en-US" sz="20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cs typeface="+mn-cs"/>
              </a:rPr>
              <a:t>お客様の負担を軽減しつつ</a:t>
            </a:r>
            <a:r>
              <a:rPr kumimoji="1" lang="ja-JP" altLang="en-US" sz="2000" b="1" dirty="0">
                <a:solidFill>
                  <a:srgbClr val="FFFFFF"/>
                </a:solidFill>
                <a:latin typeface="メイリオ" panose="020B0604030504040204" pitchFamily="50" charset="-128"/>
                <a:ea typeface="メイリオ" panose="020B0604030504040204" pitchFamily="50" charset="-128"/>
              </a:rPr>
              <a:t>サービス</a:t>
            </a:r>
            <a:r>
              <a:rPr kumimoji="1" lang="en-US" altLang="ja-JP" sz="2000" b="1" dirty="0">
                <a:solidFill>
                  <a:srgbClr val="FFFFFF"/>
                </a:solidFill>
                <a:latin typeface="メイリオ" panose="020B0604030504040204" pitchFamily="50" charset="-128"/>
                <a:ea typeface="メイリオ" panose="020B0604030504040204" pitchFamily="50" charset="-128"/>
              </a:rPr>
              <a:t>Launch</a:t>
            </a:r>
            <a:r>
              <a:rPr kumimoji="1" lang="ja-JP" altLang="en-US" sz="2000" b="1" dirty="0">
                <a:solidFill>
                  <a:srgbClr val="FFFFFF"/>
                </a:solidFill>
                <a:latin typeface="メイリオ" panose="020B0604030504040204" pitchFamily="50" charset="-128"/>
                <a:ea typeface="メイリオ" panose="020B0604030504040204" pitchFamily="50" charset="-128"/>
              </a:rPr>
              <a:t>・拡大</a:t>
            </a:r>
            <a:r>
              <a:rPr kumimoji="1" lang="ja-JP" altLang="en-US" sz="20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cs typeface="+mn-cs"/>
              </a:rPr>
              <a:t>を手厚く支援</a:t>
            </a:r>
            <a:endParaRPr kumimoji="1" lang="en-US" altLang="ja-JP" sz="20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cs typeface="+mn-cs"/>
            </a:endParaRPr>
          </a:p>
        </p:txBody>
      </p:sp>
      <p:sp>
        <p:nvSpPr>
          <p:cNvPr id="16" name="四角形: 角を丸くする 15">
            <a:extLst>
              <a:ext uri="{FF2B5EF4-FFF2-40B4-BE49-F238E27FC236}">
                <a16:creationId xmlns:a16="http://schemas.microsoft.com/office/drawing/2014/main" id="{15A92E73-FEDF-5767-8F23-57A6984C0BB9}"/>
              </a:ext>
            </a:extLst>
          </p:cNvPr>
          <p:cNvSpPr/>
          <p:nvPr/>
        </p:nvSpPr>
        <p:spPr>
          <a:xfrm>
            <a:off x="742615" y="2482985"/>
            <a:ext cx="10504505" cy="4176372"/>
          </a:xfrm>
          <a:prstGeom prst="roundRect">
            <a:avLst>
              <a:gd name="adj" fmla="val 3463"/>
            </a:avLst>
          </a:prstGeom>
          <a:noFill/>
          <a:ln w="508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Amazon Ember"/>
              <a:ea typeface="Meiryo UI"/>
              <a:cs typeface="+mn-cs"/>
            </a:endParaRPr>
          </a:p>
        </p:txBody>
      </p:sp>
      <p:sp>
        <p:nvSpPr>
          <p:cNvPr id="17" name="テキスト ボックス 16">
            <a:extLst>
              <a:ext uri="{FF2B5EF4-FFF2-40B4-BE49-F238E27FC236}">
                <a16:creationId xmlns:a16="http://schemas.microsoft.com/office/drawing/2014/main" id="{E1C6A5C1-BB1E-9116-9DED-9CC513E7CC61}"/>
              </a:ext>
            </a:extLst>
          </p:cNvPr>
          <p:cNvSpPr txBox="1"/>
          <p:nvPr/>
        </p:nvSpPr>
        <p:spPr>
          <a:xfrm>
            <a:off x="575673" y="1051917"/>
            <a:ext cx="11384679" cy="707886"/>
          </a:xfrm>
          <a:prstGeom prst="rect">
            <a:avLst/>
          </a:prstGeom>
          <a:noFill/>
        </p:spPr>
        <p:txBody>
          <a:bodyPr wrap="square" lIns="0" r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2000" b="1" dirty="0">
                <a:solidFill>
                  <a:schemeClr val="accent4"/>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AWS</a:t>
            </a:r>
            <a:r>
              <a:rPr kumimoji="1" lang="ja-JP" altLang="en-US" sz="2000" b="1" dirty="0">
                <a:solidFill>
                  <a:schemeClr val="accent4"/>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およびパートナーのエキスパートによる</a:t>
            </a:r>
            <a:r>
              <a:rPr kumimoji="1" lang="ja-JP" altLang="en-US" sz="20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メイリオ" panose="020B0604030504040204" pitchFamily="50" charset="-128"/>
                <a:ea typeface="メイリオ" panose="020B0604030504040204" pitchFamily="50" charset="-128"/>
                <a:cs typeface="+mn-cs"/>
              </a:rPr>
              <a:t>準備計画段階から</a:t>
            </a:r>
            <a:r>
              <a:rPr kumimoji="1" lang="ja-JP" altLang="en-US" sz="2000" b="1" dirty="0">
                <a:solidFill>
                  <a:schemeClr val="accent4"/>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構築</a:t>
            </a:r>
            <a:r>
              <a:rPr kumimoji="1" lang="ja-JP" altLang="en-US" sz="20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メイリオ" panose="020B0604030504040204" pitchFamily="50" charset="-128"/>
                <a:ea typeface="メイリオ" panose="020B0604030504040204" pitchFamily="50" charset="-128"/>
                <a:cs typeface="+mn-cs"/>
              </a:rPr>
              <a:t>運用のアーキテクティング、</a:t>
            </a:r>
            <a:endParaRPr kumimoji="1" lang="en-US" altLang="ja-JP" sz="20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メイリオ" panose="020B0604030504040204" pitchFamily="50" charset="-128"/>
              <a:ea typeface="メイリオ" panose="020B0604030504040204" pitchFamily="50" charset="-128"/>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2000" b="1" dirty="0">
                <a:solidFill>
                  <a:schemeClr val="accent4"/>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構築・運用および</a:t>
            </a:r>
            <a:r>
              <a:rPr kumimoji="1" lang="ja-JP" altLang="en-US" sz="20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メイリオ" panose="020B0604030504040204" pitchFamily="50" charset="-128"/>
                <a:ea typeface="メイリオ" panose="020B0604030504040204" pitchFamily="50" charset="-128"/>
                <a:cs typeface="+mn-cs"/>
              </a:rPr>
              <a:t>販売支援をご支援いたします</a:t>
            </a:r>
          </a:p>
        </p:txBody>
      </p:sp>
      <p:sp>
        <p:nvSpPr>
          <p:cNvPr id="20" name="Slide Number Placeholder 13">
            <a:extLst>
              <a:ext uri="{FF2B5EF4-FFF2-40B4-BE49-F238E27FC236}">
                <a16:creationId xmlns:a16="http://schemas.microsoft.com/office/drawing/2014/main" id="{FD23D5C6-4ECD-3EE3-18DA-3F74852BF12B}"/>
              </a:ext>
            </a:extLst>
          </p:cNvPr>
          <p:cNvSpPr>
            <a:spLocks noGrp="1"/>
          </p:cNvSpPr>
          <p:nvPr/>
        </p:nvSpPr>
        <p:spPr>
          <a:xfrm>
            <a:off x="11262642" y="6267969"/>
            <a:ext cx="492443" cy="20483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8B2BE56-A1DF-44BF-AF31-08C6097C884E}" type="slidenum">
              <a:rPr lang="en-US" smtClean="0">
                <a:solidFill>
                  <a:schemeClr val="tx1"/>
                </a:solidFill>
              </a:rPr>
              <a:pPr/>
              <a:t>16</a:t>
            </a:fld>
            <a:endParaRPr lang="en-US" sz="1200" dirty="0">
              <a:solidFill>
                <a:schemeClr val="tx1"/>
              </a:solidFill>
            </a:endParaRPr>
          </a:p>
        </p:txBody>
      </p:sp>
      <p:sp>
        <p:nvSpPr>
          <p:cNvPr id="21" name="Chevron 19">
            <a:extLst>
              <a:ext uri="{FF2B5EF4-FFF2-40B4-BE49-F238E27FC236}">
                <a16:creationId xmlns:a16="http://schemas.microsoft.com/office/drawing/2014/main" id="{84B96F73-AA16-4CF6-0AF9-F6D206FE4E13}"/>
              </a:ext>
            </a:extLst>
          </p:cNvPr>
          <p:cNvSpPr/>
          <p:nvPr/>
        </p:nvSpPr>
        <p:spPr>
          <a:xfrm>
            <a:off x="7702878" y="2531032"/>
            <a:ext cx="3388366" cy="319133"/>
          </a:xfrm>
          <a:prstGeom prst="chevron">
            <a:avLst/>
          </a:prstGeom>
          <a:solidFill>
            <a:srgbClr val="527FFF"/>
          </a:solidFill>
          <a:ln w="9525" cap="flat" cmpd="sng" algn="ctr">
            <a:noFill/>
            <a:prstDash val="solid"/>
          </a:ln>
          <a:effectLst/>
        </p:spPr>
        <p:txBody>
          <a:bodyPr wrap="none" lIns="0" tIns="72000" rIns="0" bIns="36000" rtlCol="0" anchor="ctr" anchorCtr="1"/>
          <a:lstStyle/>
          <a:p>
            <a:pPr marL="0" marR="0" lvl="0" indent="0" algn="ctr" defTabSz="685773" rtl="0" eaLnBrk="1" fontAlgn="auto" latinLnBrk="0" hangingPunct="1">
              <a:lnSpc>
                <a:spcPct val="100000"/>
              </a:lnSpc>
              <a:spcBef>
                <a:spcPts val="0"/>
              </a:spcBef>
              <a:spcAft>
                <a:spcPts val="0"/>
              </a:spcAft>
              <a:buClrTx/>
              <a:buSzTx/>
              <a:buFontTx/>
              <a:buNone/>
              <a:tabLst/>
              <a:defRPr/>
            </a:pPr>
            <a:r>
              <a:rPr kumimoji="0" lang="ja-JP" altLang="en-US" sz="1800" b="1" i="0" u="none" strike="noStrike" kern="0" cap="none" spc="0" normalizeH="0" baseline="0" noProof="0" dirty="0">
                <a:ln>
                  <a:noFill/>
                </a:ln>
                <a:solidFill>
                  <a:srgbClr val="FFFFFF"/>
                </a:solidFill>
                <a:effectLst/>
                <a:uLnTx/>
                <a:uFillTx/>
                <a:latin typeface="Meiryo"/>
                <a:ea typeface="Meiryo"/>
                <a:cs typeface="Segoe UI" panose="020B0502040204020203" pitchFamily="34" charset="0"/>
              </a:rPr>
              <a:t>運用</a:t>
            </a:r>
            <a:r>
              <a:rPr lang="en-US" altLang="ja-JP" b="1" kern="0" dirty="0">
                <a:solidFill>
                  <a:srgbClr val="FFFFFF"/>
                </a:solidFill>
                <a:latin typeface="Meiryo"/>
                <a:ea typeface="Meiryo"/>
                <a:cs typeface="Segoe UI" panose="020B0502040204020203" pitchFamily="34" charset="0"/>
              </a:rPr>
              <a:t>/</a:t>
            </a:r>
            <a:r>
              <a:rPr kumimoji="0" lang="ja-JP" altLang="en-US" sz="1800" b="1" i="0" u="none" strike="noStrike" kern="0" cap="none" spc="0" normalizeH="0" baseline="0" noProof="0" dirty="0">
                <a:ln>
                  <a:noFill/>
                </a:ln>
                <a:solidFill>
                  <a:srgbClr val="FFFFFF"/>
                </a:solidFill>
                <a:effectLst/>
                <a:uLnTx/>
                <a:uFillTx/>
                <a:latin typeface="Meiryo"/>
                <a:ea typeface="Meiryo"/>
                <a:cs typeface="Segoe UI" panose="020B0502040204020203" pitchFamily="34" charset="0"/>
              </a:rPr>
              <a:t>販売拡大</a:t>
            </a:r>
            <a:endParaRPr kumimoji="0" lang="en-US" altLang="ja-JP" sz="1800" b="1" i="0" u="none" strike="noStrike" kern="0" cap="none" spc="0" normalizeH="0" baseline="0" noProof="0" dirty="0">
              <a:ln>
                <a:noFill/>
              </a:ln>
              <a:solidFill>
                <a:srgbClr val="FFFFFF"/>
              </a:solidFill>
              <a:effectLst/>
              <a:uLnTx/>
              <a:uFillTx/>
              <a:latin typeface="Meiryo"/>
              <a:ea typeface="Meiryo"/>
              <a:cs typeface="Segoe UI" panose="020B0502040204020203" pitchFamily="34" charset="0"/>
            </a:endParaRPr>
          </a:p>
        </p:txBody>
      </p:sp>
      <p:sp>
        <p:nvSpPr>
          <p:cNvPr id="22" name="正方形/長方形 21">
            <a:extLst>
              <a:ext uri="{FF2B5EF4-FFF2-40B4-BE49-F238E27FC236}">
                <a16:creationId xmlns:a16="http://schemas.microsoft.com/office/drawing/2014/main" id="{BE3521F4-3F48-1545-2909-3611FBFC93FC}"/>
              </a:ext>
            </a:extLst>
          </p:cNvPr>
          <p:cNvSpPr/>
          <p:nvPr/>
        </p:nvSpPr>
        <p:spPr>
          <a:xfrm>
            <a:off x="7995485" y="2898212"/>
            <a:ext cx="2827376" cy="1450660"/>
          </a:xfrm>
          <a:prstGeom prst="rect">
            <a:avLst/>
          </a:prstGeom>
          <a:noFill/>
          <a:ln w="19050" cap="flat" cmpd="sng" algn="ctr">
            <a:solidFill>
              <a:schemeClr val="bg1">
                <a:lumMod val="75000"/>
              </a:schemeClr>
            </a:solidFill>
            <a:prstDash val="solid"/>
          </a:ln>
          <a:effectLst/>
        </p:spPr>
        <p:txBody>
          <a:bodyPr rot="0" spcFirstLastPara="0" vertOverflow="overflow" horzOverflow="overflow" vert="horz" wrap="square" lIns="0" tIns="180000" rIns="0" bIns="0" numCol="1" spcCol="0" rtlCol="0" fromWordArt="0" anchor="t" anchorCtr="0" forceAA="0" compatLnSpc="1">
            <a:prstTxWarp prst="textNoShape">
              <a:avLst/>
            </a:prstTxWarp>
            <a:noAutofit/>
          </a:bodyPr>
          <a:lstStyle/>
          <a:p>
            <a:pPr marL="0" marR="0" lvl="0" indent="0" algn="ctr" defTabSz="457182" rtl="0" eaLnBrk="1" fontAlgn="auto" latinLnBrk="0" hangingPunct="1">
              <a:lnSpc>
                <a:spcPct val="100000"/>
              </a:lnSpc>
              <a:spcBef>
                <a:spcPts val="0"/>
              </a:spcBef>
              <a:spcAft>
                <a:spcPts val="0"/>
              </a:spcAft>
              <a:buClrTx/>
              <a:buSzTx/>
              <a:buFontTx/>
              <a:buNone/>
              <a:tabLst/>
              <a:defRPr/>
            </a:pPr>
            <a:r>
              <a:rPr kumimoji="0" lang="en-US" altLang="ja-JP" b="1" i="0" u="none" strike="noStrike" kern="0" cap="none" spc="0" normalizeH="0" baseline="0" noProof="0" dirty="0">
                <a:ln>
                  <a:noFill/>
                </a:ln>
                <a:solidFill>
                  <a:srgbClr val="002D43"/>
                </a:solidFill>
                <a:effectLst/>
                <a:uLnTx/>
                <a:uFillTx/>
                <a:latin typeface="Meiryo"/>
                <a:ea typeface="Meiryo"/>
                <a:cs typeface="+mn-cs"/>
              </a:rPr>
              <a:t>Marketplace</a:t>
            </a:r>
          </a:p>
        </p:txBody>
      </p:sp>
      <p:sp>
        <p:nvSpPr>
          <p:cNvPr id="23" name="正方形/長方形 22">
            <a:extLst>
              <a:ext uri="{FF2B5EF4-FFF2-40B4-BE49-F238E27FC236}">
                <a16:creationId xmlns:a16="http://schemas.microsoft.com/office/drawing/2014/main" id="{327E4903-BD5B-D82E-F303-B9364C895294}"/>
              </a:ext>
            </a:extLst>
          </p:cNvPr>
          <p:cNvSpPr/>
          <p:nvPr/>
        </p:nvSpPr>
        <p:spPr>
          <a:xfrm>
            <a:off x="8099283" y="3431012"/>
            <a:ext cx="2619071" cy="811804"/>
          </a:xfrm>
          <a:prstGeom prst="rect">
            <a:avLst/>
          </a:prstGeom>
          <a:solidFill>
            <a:schemeClr val="accent5">
              <a:lumMod val="20000"/>
              <a:lumOff val="80000"/>
            </a:schemeClr>
          </a:solidFill>
          <a:ln w="38100" cap="flat" cmpd="sng" algn="ctr">
            <a:solidFill>
              <a:srgbClr val="527FFF"/>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182" rtl="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dirty="0">
                <a:ln>
                  <a:noFill/>
                </a:ln>
                <a:solidFill>
                  <a:srgbClr val="232F3E"/>
                </a:solidFill>
                <a:effectLst/>
                <a:uLnTx/>
                <a:uFillTx/>
                <a:latin typeface="Meiryo UI" panose="020B0604030504040204" pitchFamily="50" charset="-128"/>
                <a:ea typeface="Meiryo UI" panose="020B0604030504040204" pitchFamily="50" charset="-128"/>
                <a:cs typeface="+mn-cs"/>
              </a:rPr>
              <a:t>SaaS</a:t>
            </a:r>
            <a:r>
              <a:rPr kumimoji="0" lang="ja-JP" altLang="en-US" sz="1600" b="0" i="0" u="none" strike="noStrike" kern="0" cap="none" spc="0" normalizeH="0" baseline="0" noProof="0" dirty="0">
                <a:ln>
                  <a:noFill/>
                </a:ln>
                <a:solidFill>
                  <a:srgbClr val="232F3E"/>
                </a:solidFill>
                <a:effectLst/>
                <a:uLnTx/>
                <a:uFillTx/>
                <a:latin typeface="Meiryo UI" panose="020B0604030504040204" pitchFamily="50" charset="-128"/>
                <a:ea typeface="Meiryo UI" panose="020B0604030504040204" pitchFamily="50" charset="-128"/>
                <a:cs typeface="+mn-cs"/>
              </a:rPr>
              <a:t>サービス</a:t>
            </a:r>
            <a:endParaRPr kumimoji="0" lang="en-US" altLang="ja-JP" sz="1600" b="0" i="0" u="none" strike="noStrike" kern="0" cap="none" spc="0" normalizeH="0" baseline="0" noProof="0" dirty="0">
              <a:ln>
                <a:noFill/>
              </a:ln>
              <a:solidFill>
                <a:srgbClr val="232F3E"/>
              </a:solidFill>
              <a:effectLst/>
              <a:uLnTx/>
              <a:uFillTx/>
              <a:latin typeface="Meiryo UI" panose="020B0604030504040204" pitchFamily="50" charset="-128"/>
              <a:ea typeface="Meiryo UI" panose="020B0604030504040204" pitchFamily="50" charset="-128"/>
              <a:cs typeface="+mn-cs"/>
            </a:endParaRPr>
          </a:p>
          <a:p>
            <a:pPr marL="0" marR="0" lvl="0" indent="0" algn="ctr" defTabSz="457182" rtl="0" eaLnBrk="1" fontAlgn="auto" latinLnBrk="0" hangingPunct="1">
              <a:lnSpc>
                <a:spcPct val="100000"/>
              </a:lnSpc>
              <a:spcBef>
                <a:spcPts val="0"/>
              </a:spcBef>
              <a:spcAft>
                <a:spcPts val="0"/>
              </a:spcAft>
              <a:buClrTx/>
              <a:buSzTx/>
              <a:buFontTx/>
              <a:buNone/>
              <a:tabLst/>
              <a:defRPr/>
            </a:pPr>
            <a:r>
              <a:rPr lang="ja-JP" altLang="en-US" sz="1600" kern="0" dirty="0">
                <a:solidFill>
                  <a:srgbClr val="232F3E"/>
                </a:solidFill>
                <a:latin typeface="Meiryo UI" panose="020B0604030504040204" pitchFamily="50" charset="-128"/>
                <a:ea typeface="Meiryo UI" panose="020B0604030504040204" pitchFamily="50" charset="-128"/>
              </a:rPr>
              <a:t>販売拡大ご支援</a:t>
            </a:r>
            <a:endParaRPr kumimoji="0" lang="ja-JP" altLang="en-US" sz="1600" b="0" i="0" u="none" strike="noStrike" kern="0" cap="none" spc="0" normalizeH="0" baseline="0" noProof="0" dirty="0">
              <a:ln>
                <a:noFill/>
              </a:ln>
              <a:solidFill>
                <a:srgbClr val="232F3E"/>
              </a:solidFill>
              <a:effectLst/>
              <a:uLnTx/>
              <a:uFillTx/>
              <a:latin typeface="Meiryo UI" panose="020B0604030504040204" pitchFamily="50" charset="-128"/>
              <a:ea typeface="Meiryo UI" panose="020B0604030504040204" pitchFamily="50" charset="-128"/>
              <a:cs typeface="+mn-cs"/>
            </a:endParaRPr>
          </a:p>
        </p:txBody>
      </p:sp>
      <p:sp>
        <p:nvSpPr>
          <p:cNvPr id="2" name="正方形/長方形 1">
            <a:extLst>
              <a:ext uri="{FF2B5EF4-FFF2-40B4-BE49-F238E27FC236}">
                <a16:creationId xmlns:a16="http://schemas.microsoft.com/office/drawing/2014/main" id="{05084E95-BD05-00A4-B86B-D710E65E577A}"/>
              </a:ext>
            </a:extLst>
          </p:cNvPr>
          <p:cNvSpPr/>
          <p:nvPr/>
        </p:nvSpPr>
        <p:spPr>
          <a:xfrm>
            <a:off x="5910239" y="4451556"/>
            <a:ext cx="5073806" cy="1093324"/>
          </a:xfrm>
          <a:prstGeom prst="rect">
            <a:avLst/>
          </a:prstGeom>
          <a:noFill/>
          <a:ln w="19050" cap="flat" cmpd="sng" algn="ctr">
            <a:solidFill>
              <a:schemeClr val="bg1">
                <a:lumMod val="75000"/>
              </a:schemeClr>
            </a:solidFill>
            <a:prstDash val="solid"/>
          </a:ln>
          <a:effectLst/>
        </p:spPr>
        <p:txBody>
          <a:bodyPr rot="0" spcFirstLastPara="0" vertOverflow="overflow" horzOverflow="overflow" vert="horz" wrap="square" lIns="0" tIns="180000" rIns="0" bIns="0" numCol="1" spcCol="0" rtlCol="0" fromWordArt="0" anchor="t" anchorCtr="0" forceAA="0" compatLnSpc="1">
            <a:prstTxWarp prst="textNoShape">
              <a:avLst/>
            </a:prstTxWarp>
            <a:noAutofit/>
          </a:bodyPr>
          <a:lstStyle/>
          <a:p>
            <a:pPr marL="0" marR="0" lvl="0" indent="0" defTabSz="457182" rtl="0" eaLnBrk="1" fontAlgn="auto" latinLnBrk="0" hangingPunct="1">
              <a:lnSpc>
                <a:spcPct val="100000"/>
              </a:lnSpc>
              <a:spcBef>
                <a:spcPts val="0"/>
              </a:spcBef>
              <a:spcAft>
                <a:spcPts val="0"/>
              </a:spcAft>
              <a:buClrTx/>
              <a:buSzTx/>
              <a:buFontTx/>
              <a:buNone/>
              <a:tabLst/>
              <a:defRPr/>
            </a:pPr>
            <a:r>
              <a:rPr kumimoji="0" lang="ja-JP" altLang="en-US" b="1" i="0" u="none" strike="noStrike" kern="0" cap="none" spc="0" normalizeH="0" baseline="0" noProof="0" dirty="0">
                <a:ln>
                  <a:noFill/>
                </a:ln>
                <a:solidFill>
                  <a:srgbClr val="002D43"/>
                </a:solidFill>
                <a:effectLst/>
                <a:uLnTx/>
                <a:uFillTx/>
                <a:latin typeface="Meiryo"/>
                <a:ea typeface="Meiryo"/>
                <a:cs typeface="+mn-cs"/>
              </a:rPr>
              <a:t>　　　　</a:t>
            </a:r>
            <a:r>
              <a:rPr kumimoji="0" lang="en-US" altLang="ja-JP" b="1" i="0" u="none" strike="noStrike" kern="0" cap="none" spc="0" normalizeH="0" baseline="0" noProof="0" dirty="0">
                <a:ln>
                  <a:noFill/>
                </a:ln>
                <a:solidFill>
                  <a:srgbClr val="002D43"/>
                </a:solidFill>
                <a:effectLst/>
                <a:uLnTx/>
                <a:uFillTx/>
                <a:latin typeface="Meiryo"/>
                <a:ea typeface="Meiryo"/>
                <a:cs typeface="+mn-cs"/>
              </a:rPr>
              <a:t>Enterprise Support</a:t>
            </a:r>
            <a:r>
              <a:rPr kumimoji="0" lang="ja-JP" altLang="en-US" b="1" i="0" u="none" strike="noStrike" kern="0" cap="none" spc="0" normalizeH="0" baseline="0" noProof="0" dirty="0">
                <a:ln>
                  <a:noFill/>
                </a:ln>
                <a:solidFill>
                  <a:srgbClr val="002D43"/>
                </a:solidFill>
                <a:effectLst/>
                <a:uLnTx/>
                <a:uFillTx/>
                <a:latin typeface="Meiryo"/>
                <a:ea typeface="Meiryo"/>
                <a:cs typeface="+mn-cs"/>
              </a:rPr>
              <a:t>支援</a:t>
            </a:r>
          </a:p>
        </p:txBody>
      </p:sp>
      <p:sp>
        <p:nvSpPr>
          <p:cNvPr id="3" name="正方形/長方形 2">
            <a:extLst>
              <a:ext uri="{FF2B5EF4-FFF2-40B4-BE49-F238E27FC236}">
                <a16:creationId xmlns:a16="http://schemas.microsoft.com/office/drawing/2014/main" id="{FC986B6B-75C7-603D-8119-7906F531A968}"/>
              </a:ext>
            </a:extLst>
          </p:cNvPr>
          <p:cNvSpPr/>
          <p:nvPr/>
        </p:nvSpPr>
        <p:spPr>
          <a:xfrm>
            <a:off x="6014037" y="4865230"/>
            <a:ext cx="4839470" cy="637311"/>
          </a:xfrm>
          <a:prstGeom prst="rect">
            <a:avLst/>
          </a:prstGeom>
          <a:solidFill>
            <a:schemeClr val="accent5">
              <a:lumMod val="20000"/>
              <a:lumOff val="80000"/>
            </a:schemeClr>
          </a:solidFill>
          <a:ln w="38100" cap="flat" cmpd="sng" algn="ctr">
            <a:solidFill>
              <a:srgbClr val="527FFF"/>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182"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232F3E"/>
                </a:solidFill>
                <a:effectLst/>
                <a:uLnTx/>
                <a:uFillTx/>
                <a:latin typeface="Meiryo UI" panose="020B0604030504040204" pitchFamily="50" charset="-128"/>
                <a:ea typeface="Meiryo UI" panose="020B0604030504040204" pitchFamily="50" charset="-128"/>
                <a:cs typeface="+mn-cs"/>
              </a:rPr>
              <a:t>24/365</a:t>
            </a:r>
            <a:r>
              <a:rPr kumimoji="0" lang="ja-JP" altLang="en-US" sz="1800" b="0" i="0" u="none" strike="noStrike" kern="0" cap="none" spc="0" normalizeH="0" baseline="0" noProof="0" dirty="0">
                <a:ln>
                  <a:noFill/>
                </a:ln>
                <a:solidFill>
                  <a:srgbClr val="232F3E"/>
                </a:solidFill>
                <a:effectLst/>
                <a:uLnTx/>
                <a:uFillTx/>
                <a:latin typeface="Meiryo UI" panose="020B0604030504040204" pitchFamily="50" charset="-128"/>
                <a:ea typeface="Meiryo UI" panose="020B0604030504040204" pitchFamily="50" charset="-128"/>
                <a:cs typeface="+mn-cs"/>
              </a:rPr>
              <a:t>でのエキスパートによるサポート</a:t>
            </a:r>
          </a:p>
          <a:p>
            <a:pPr marL="0" marR="0" lvl="0" indent="0" algn="ctr" defTabSz="457182" rtl="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a:ln>
                  <a:noFill/>
                </a:ln>
                <a:solidFill>
                  <a:srgbClr val="232F3E"/>
                </a:solidFill>
                <a:effectLst/>
                <a:uLnTx/>
                <a:uFillTx/>
                <a:latin typeface="Meiryo UI" panose="020B0604030504040204" pitchFamily="50" charset="-128"/>
                <a:ea typeface="Meiryo UI" panose="020B0604030504040204" pitchFamily="50" charset="-128"/>
                <a:cs typeface="+mn-cs"/>
              </a:rPr>
              <a:t>プロアクティブなモニタリングによる運用の支援 など</a:t>
            </a:r>
            <a:endParaRPr kumimoji="0" lang="en-US" altLang="ja-JP" sz="1800" b="0" i="0" u="none" strike="noStrike" kern="0" cap="none" spc="0" normalizeH="0" baseline="0" noProof="0" dirty="0">
              <a:ln>
                <a:noFill/>
              </a:ln>
              <a:solidFill>
                <a:srgbClr val="232F3E"/>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2991864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338B8-E6BF-9A05-AF15-AE9F737BE49C}"/>
            </a:ext>
          </a:extLst>
        </p:cNvPr>
        <p:cNvGrpSpPr/>
        <p:nvPr/>
      </p:nvGrpSpPr>
      <p:grpSpPr>
        <a:xfrm>
          <a:off x="0" y="0"/>
          <a:ext cx="0" cy="0"/>
          <a:chOff x="0" y="0"/>
          <a:chExt cx="0" cy="0"/>
        </a:xfrm>
      </p:grpSpPr>
      <p:sp>
        <p:nvSpPr>
          <p:cNvPr id="3" name="フッター プレースホルダー 2">
            <a:extLst>
              <a:ext uri="{FF2B5EF4-FFF2-40B4-BE49-F238E27FC236}">
                <a16:creationId xmlns:a16="http://schemas.microsoft.com/office/drawing/2014/main" id="{877A5D71-8560-B274-4B43-32DC60C90D2F}"/>
              </a:ext>
            </a:extLst>
          </p:cNvPr>
          <p:cNvSpPr>
            <a:spLocks noGrp="1"/>
          </p:cNvSpPr>
          <p:nvPr>
            <p:ph type="ftr" sz="quarter" idx="11"/>
          </p:nvPr>
        </p:nvSpPr>
        <p:spPr/>
        <p:txBody>
          <a:bodyPr/>
          <a:lstStyle/>
          <a:p>
            <a:endParaRPr lang="en-JP"/>
          </a:p>
        </p:txBody>
      </p:sp>
      <p:sp>
        <p:nvSpPr>
          <p:cNvPr id="4" name="スライド番号プレースホルダー 3">
            <a:extLst>
              <a:ext uri="{FF2B5EF4-FFF2-40B4-BE49-F238E27FC236}">
                <a16:creationId xmlns:a16="http://schemas.microsoft.com/office/drawing/2014/main" id="{BDB92A61-3B55-840C-B4C2-F877F33235CF}"/>
              </a:ext>
            </a:extLst>
          </p:cNvPr>
          <p:cNvSpPr>
            <a:spLocks noGrp="1"/>
          </p:cNvSpPr>
          <p:nvPr>
            <p:ph type="sldNum" sz="quarter" idx="12"/>
          </p:nvPr>
        </p:nvSpPr>
        <p:spPr/>
        <p:txBody>
          <a:bodyPr/>
          <a:lstStyle/>
          <a:p>
            <a:fld id="{BC25A1E7-EBA4-8947-8315-671EB07B7BBA}" type="slidenum">
              <a:rPr lang="en-JP" smtClean="0"/>
              <a:t>17</a:t>
            </a:fld>
            <a:endParaRPr lang="en-JP"/>
          </a:p>
        </p:txBody>
      </p:sp>
      <p:pic>
        <p:nvPicPr>
          <p:cNvPr id="6" name="図 5">
            <a:extLst>
              <a:ext uri="{FF2B5EF4-FFF2-40B4-BE49-F238E27FC236}">
                <a16:creationId xmlns:a16="http://schemas.microsoft.com/office/drawing/2014/main" id="{7C098EF9-2C5C-4508-16B2-8BA973D97052}"/>
              </a:ext>
            </a:extLst>
          </p:cNvPr>
          <p:cNvPicPr>
            <a:picLocks noChangeAspect="1"/>
          </p:cNvPicPr>
          <p:nvPr/>
        </p:nvPicPr>
        <p:blipFill>
          <a:blip r:embed="rId2"/>
          <a:stretch>
            <a:fillRect/>
          </a:stretch>
        </p:blipFill>
        <p:spPr>
          <a:xfrm>
            <a:off x="301752" y="523220"/>
            <a:ext cx="11326806" cy="5868219"/>
          </a:xfrm>
          <a:prstGeom prst="rect">
            <a:avLst/>
          </a:prstGeom>
        </p:spPr>
      </p:pic>
      <p:sp>
        <p:nvSpPr>
          <p:cNvPr id="7" name="テキスト ボックス 6">
            <a:extLst>
              <a:ext uri="{FF2B5EF4-FFF2-40B4-BE49-F238E27FC236}">
                <a16:creationId xmlns:a16="http://schemas.microsoft.com/office/drawing/2014/main" id="{E88D92D1-FAAF-CFD1-B6A9-0ACB4F24BB5A}"/>
              </a:ext>
            </a:extLst>
          </p:cNvPr>
          <p:cNvSpPr txBox="1"/>
          <p:nvPr/>
        </p:nvSpPr>
        <p:spPr>
          <a:xfrm>
            <a:off x="301752" y="0"/>
            <a:ext cx="8086509" cy="523220"/>
          </a:xfrm>
          <a:prstGeom prst="rect">
            <a:avLst/>
          </a:prstGeom>
          <a:noFill/>
        </p:spPr>
        <p:txBody>
          <a:bodyPr wrap="none" lIns="0" rtlCol="0">
            <a:spAutoFit/>
          </a:bodyPr>
          <a:lstStyle/>
          <a:p>
            <a:pPr algn="l">
              <a:spcAft>
                <a:spcPts val="1200"/>
              </a:spcAft>
            </a:pPr>
            <a:r>
              <a:rPr lang="ja-JP" altLang="en-US" sz="2800" b="1" u="sng" dirty="0"/>
              <a:t>ＡＲアドバンストテクノロジ株式会社 ご支援概要</a:t>
            </a:r>
            <a:endParaRPr kumimoji="1" lang="ja-JP" altLang="en-US" sz="2800" b="1" u="sng" dirty="0"/>
          </a:p>
        </p:txBody>
      </p:sp>
    </p:spTree>
    <p:extLst>
      <p:ext uri="{BB962C8B-B14F-4D97-AF65-F5344CB8AC3E}">
        <p14:creationId xmlns:p14="http://schemas.microsoft.com/office/powerpoint/2010/main" val="2799380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0B28DB-9978-55E8-340A-255177534C23}"/>
            </a:ext>
          </a:extLst>
        </p:cNvPr>
        <p:cNvGrpSpPr/>
        <p:nvPr/>
      </p:nvGrpSpPr>
      <p:grpSpPr>
        <a:xfrm>
          <a:off x="0" y="0"/>
          <a:ext cx="0" cy="0"/>
          <a:chOff x="0" y="0"/>
          <a:chExt cx="0" cy="0"/>
        </a:xfrm>
      </p:grpSpPr>
      <p:sp>
        <p:nvSpPr>
          <p:cNvPr id="3" name="フッター プレースホルダー 2">
            <a:extLst>
              <a:ext uri="{FF2B5EF4-FFF2-40B4-BE49-F238E27FC236}">
                <a16:creationId xmlns:a16="http://schemas.microsoft.com/office/drawing/2014/main" id="{C94C248C-AB60-D2A7-4DF3-5A745C97AD4C}"/>
              </a:ext>
            </a:extLst>
          </p:cNvPr>
          <p:cNvSpPr>
            <a:spLocks noGrp="1"/>
          </p:cNvSpPr>
          <p:nvPr>
            <p:ph type="ftr" sz="quarter" idx="11"/>
          </p:nvPr>
        </p:nvSpPr>
        <p:spPr/>
        <p:txBody>
          <a:bodyPr/>
          <a:lstStyle/>
          <a:p>
            <a:endParaRPr lang="en-JP"/>
          </a:p>
        </p:txBody>
      </p:sp>
      <p:sp>
        <p:nvSpPr>
          <p:cNvPr id="4" name="スライド番号プレースホルダー 3">
            <a:extLst>
              <a:ext uri="{FF2B5EF4-FFF2-40B4-BE49-F238E27FC236}">
                <a16:creationId xmlns:a16="http://schemas.microsoft.com/office/drawing/2014/main" id="{9FDFA0E8-0BF5-D314-D229-E6D13ACBAA20}"/>
              </a:ext>
            </a:extLst>
          </p:cNvPr>
          <p:cNvSpPr>
            <a:spLocks noGrp="1"/>
          </p:cNvSpPr>
          <p:nvPr>
            <p:ph type="sldNum" sz="quarter" idx="12"/>
          </p:nvPr>
        </p:nvSpPr>
        <p:spPr>
          <a:xfrm>
            <a:off x="8929200" y="6499812"/>
            <a:ext cx="2743200" cy="365125"/>
          </a:xfrm>
        </p:spPr>
        <p:txBody>
          <a:bodyPr/>
          <a:lstStyle/>
          <a:p>
            <a:fld id="{BC25A1E7-EBA4-8947-8315-671EB07B7BBA}" type="slidenum">
              <a:rPr lang="en-JP" smtClean="0"/>
              <a:t>18</a:t>
            </a:fld>
            <a:endParaRPr lang="en-JP"/>
          </a:p>
        </p:txBody>
      </p:sp>
      <p:pic>
        <p:nvPicPr>
          <p:cNvPr id="6" name="図 5">
            <a:extLst>
              <a:ext uri="{FF2B5EF4-FFF2-40B4-BE49-F238E27FC236}">
                <a16:creationId xmlns:a16="http://schemas.microsoft.com/office/drawing/2014/main" id="{1A54D37B-C3B8-5C75-FE79-FA657D5E7E7C}"/>
              </a:ext>
            </a:extLst>
          </p:cNvPr>
          <p:cNvPicPr>
            <a:picLocks noChangeAspect="1"/>
          </p:cNvPicPr>
          <p:nvPr/>
        </p:nvPicPr>
        <p:blipFill>
          <a:blip r:embed="rId2"/>
          <a:stretch>
            <a:fillRect/>
          </a:stretch>
        </p:blipFill>
        <p:spPr>
          <a:xfrm>
            <a:off x="51544" y="11549"/>
            <a:ext cx="12088912" cy="6487430"/>
          </a:xfrm>
          <a:prstGeom prst="rect">
            <a:avLst/>
          </a:prstGeom>
        </p:spPr>
      </p:pic>
    </p:spTree>
    <p:extLst>
      <p:ext uri="{BB962C8B-B14F-4D97-AF65-F5344CB8AC3E}">
        <p14:creationId xmlns:p14="http://schemas.microsoft.com/office/powerpoint/2010/main" val="1034659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3D038-95C3-6879-9A35-F93244FF8380}"/>
            </a:ext>
          </a:extLst>
        </p:cNvPr>
        <p:cNvGrpSpPr/>
        <p:nvPr/>
      </p:nvGrpSpPr>
      <p:grpSpPr>
        <a:xfrm>
          <a:off x="0" y="0"/>
          <a:ext cx="0" cy="0"/>
          <a:chOff x="0" y="0"/>
          <a:chExt cx="0" cy="0"/>
        </a:xfrm>
      </p:grpSpPr>
      <p:sp>
        <p:nvSpPr>
          <p:cNvPr id="11" name="Rectangle: Top Corners Rounded 10">
            <a:extLst>
              <a:ext uri="{FF2B5EF4-FFF2-40B4-BE49-F238E27FC236}">
                <a16:creationId xmlns:a16="http://schemas.microsoft.com/office/drawing/2014/main" id="{164BC450-CC54-CA69-A05E-2FDCCAD858F3}"/>
              </a:ext>
            </a:extLst>
          </p:cNvPr>
          <p:cNvSpPr/>
          <p:nvPr/>
        </p:nvSpPr>
        <p:spPr>
          <a:xfrm>
            <a:off x="8266132" y="1668951"/>
            <a:ext cx="3291840" cy="4113156"/>
          </a:xfrm>
          <a:prstGeom prst="round2SameRect">
            <a:avLst>
              <a:gd name="adj1" fmla="val 0"/>
              <a:gd name="adj2" fmla="val 9845"/>
            </a:avLst>
          </a:prstGeom>
          <a:solidFill>
            <a:schemeClr val="accent4">
              <a:lumMod val="60000"/>
              <a:lumOff val="40000"/>
              <a:alpha val="70000"/>
            </a:schemeClr>
          </a:solidFill>
          <a:ln w="25400">
            <a:noFill/>
          </a:ln>
          <a:effectLst>
            <a:outerShdw blurRad="63500" dist="76200" dir="2700000" algn="ctr" rotWithShape="0">
              <a:srgbClr val="000000">
                <a:alpha val="4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rtl="0"/>
            <a:endParaRPr lang="en-US" dirty="0">
              <a:latin typeface="メイリオ" panose="020B0604030504040204" pitchFamily="50" charset="-128"/>
              <a:ea typeface="メイリオ" panose="020B0604030504040204" pitchFamily="50" charset="-128"/>
              <a:cs typeface="Amazon Ember Display Heavy" panose="020F0803020204020204" pitchFamily="34" charset="0"/>
            </a:endParaRPr>
          </a:p>
        </p:txBody>
      </p:sp>
      <p:sp>
        <p:nvSpPr>
          <p:cNvPr id="12" name="TextBox 11">
            <a:extLst>
              <a:ext uri="{FF2B5EF4-FFF2-40B4-BE49-F238E27FC236}">
                <a16:creationId xmlns:a16="http://schemas.microsoft.com/office/drawing/2014/main" id="{9DC8FB70-2DCC-E455-00D6-6F07B9072C41}"/>
              </a:ext>
            </a:extLst>
          </p:cNvPr>
          <p:cNvSpPr txBox="1"/>
          <p:nvPr/>
        </p:nvSpPr>
        <p:spPr>
          <a:xfrm>
            <a:off x="8465439" y="5950269"/>
            <a:ext cx="2836546" cy="380886"/>
          </a:xfrm>
          <a:prstGeom prst="roundRect">
            <a:avLst>
              <a:gd name="adj" fmla="val 50000"/>
            </a:avLst>
          </a:prstGeom>
          <a:gradFill>
            <a:gsLst>
              <a:gs pos="50000">
                <a:schemeClr val="accent3">
                  <a:alpha val="50000"/>
                </a:schemeClr>
              </a:gs>
              <a:gs pos="5000">
                <a:schemeClr val="accent6">
                  <a:alpha val="50000"/>
                </a:schemeClr>
              </a:gs>
              <a:gs pos="95000">
                <a:schemeClr val="accent1">
                  <a:alpha val="50000"/>
                </a:schemeClr>
              </a:gs>
            </a:gsLst>
            <a:lin ang="0" scaled="0"/>
          </a:gradFill>
          <a:ln w="25400">
            <a:noFill/>
          </a:ln>
        </p:spPr>
        <p:txBody>
          <a:bodyPr wrap="square" tIns="0" rtlCol="0">
            <a:noAutofit/>
          </a:bodyPr>
          <a:lstStyle/>
          <a:p>
            <a:pPr algn="ctr" rtl="0"/>
            <a:r>
              <a:rPr lang="ja-jp" b="1" i="0" dirty="0">
                <a:effectLst/>
                <a:latin typeface="メイリオ" panose="020B0604030504040204" pitchFamily="50" charset="-128"/>
                <a:ea typeface="メイリオ" panose="020B0604030504040204" pitchFamily="50" charset="-128"/>
                <a:cs typeface="Amazon Ember Display Heavy" panose="020F0803020204020204" pitchFamily="34" charset="0"/>
              </a:rPr>
              <a:t>より高い満足度</a:t>
            </a:r>
            <a:endParaRPr lang="en-US" b="1" dirty="0">
              <a:latin typeface="メイリオ" panose="020B0604030504040204" pitchFamily="50" charset="-128"/>
              <a:ea typeface="メイリオ" panose="020B0604030504040204" pitchFamily="50" charset="-128"/>
              <a:cs typeface="Amazon Ember Display Heavy" panose="020F0803020204020204" pitchFamily="34" charset="0"/>
            </a:endParaRPr>
          </a:p>
        </p:txBody>
      </p:sp>
      <p:sp>
        <p:nvSpPr>
          <p:cNvPr id="13" name="Arrow: Right 12">
            <a:extLst>
              <a:ext uri="{FF2B5EF4-FFF2-40B4-BE49-F238E27FC236}">
                <a16:creationId xmlns:a16="http://schemas.microsoft.com/office/drawing/2014/main" id="{A9936FC1-8D33-1AC3-99DC-40499D9EB2D3}"/>
              </a:ext>
            </a:extLst>
          </p:cNvPr>
          <p:cNvSpPr/>
          <p:nvPr/>
        </p:nvSpPr>
        <p:spPr>
          <a:xfrm>
            <a:off x="8266132" y="5885413"/>
            <a:ext cx="490772" cy="510597"/>
          </a:xfrm>
          <a:prstGeom prst="rightArrow">
            <a:avLst>
              <a:gd name="adj1" fmla="val 50000"/>
              <a:gd name="adj2" fmla="val 62585"/>
            </a:avLst>
          </a:prstGeom>
          <a:solidFill>
            <a:schemeClr val="accent6"/>
          </a:solidFill>
          <a:ln w="25400">
            <a:noFill/>
          </a:ln>
        </p:spPr>
        <p:txBody>
          <a:bodyPr wrap="square" rtlCol="0">
            <a:noAutofit/>
          </a:bodyPr>
          <a:lstStyle/>
          <a:p>
            <a:pPr algn="ctr" rtl="0"/>
            <a:endParaRPr lang="en-US" b="1" dirty="0">
              <a:solidFill>
                <a:schemeClr val="tx1"/>
              </a:solidFill>
              <a:latin typeface="メイリオ" panose="020B0604030504040204" pitchFamily="50" charset="-128"/>
              <a:ea typeface="メイリオ" panose="020B0604030504040204" pitchFamily="50" charset="-128"/>
              <a:cs typeface="Amazon Ember Display Heavy" panose="020F0803020204020204" pitchFamily="34" charset="0"/>
            </a:endParaRPr>
          </a:p>
        </p:txBody>
      </p:sp>
      <p:sp>
        <p:nvSpPr>
          <p:cNvPr id="8" name="Rectangle: Top Corners Rounded 7">
            <a:extLst>
              <a:ext uri="{FF2B5EF4-FFF2-40B4-BE49-F238E27FC236}">
                <a16:creationId xmlns:a16="http://schemas.microsoft.com/office/drawing/2014/main" id="{814AD0BC-F9EB-643D-2B8F-EAD465DA9FF6}"/>
              </a:ext>
            </a:extLst>
          </p:cNvPr>
          <p:cNvSpPr/>
          <p:nvPr/>
        </p:nvSpPr>
        <p:spPr>
          <a:xfrm>
            <a:off x="4456132" y="1668951"/>
            <a:ext cx="3291840" cy="4113156"/>
          </a:xfrm>
          <a:prstGeom prst="round2SameRect">
            <a:avLst>
              <a:gd name="adj1" fmla="val 0"/>
              <a:gd name="adj2" fmla="val 9845"/>
            </a:avLst>
          </a:prstGeom>
          <a:solidFill>
            <a:schemeClr val="accent4">
              <a:lumMod val="60000"/>
              <a:lumOff val="40000"/>
              <a:alpha val="70000"/>
            </a:schemeClr>
          </a:solidFill>
          <a:ln w="25400">
            <a:noFill/>
          </a:ln>
          <a:effectLst>
            <a:outerShdw blurRad="63500" dist="76200" dir="2700000" algn="ctr" rotWithShape="0">
              <a:srgbClr val="000000">
                <a:alpha val="4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rtl="0"/>
            <a:endParaRPr lang="en-US" dirty="0">
              <a:latin typeface="メイリオ" panose="020B0604030504040204" pitchFamily="50" charset="-128"/>
              <a:ea typeface="メイリオ" panose="020B0604030504040204" pitchFamily="50" charset="-128"/>
              <a:cs typeface="Amazon Ember Display Heavy" panose="020F0803020204020204" pitchFamily="34" charset="0"/>
            </a:endParaRPr>
          </a:p>
        </p:txBody>
      </p:sp>
      <p:sp>
        <p:nvSpPr>
          <p:cNvPr id="9" name="TextBox 8">
            <a:extLst>
              <a:ext uri="{FF2B5EF4-FFF2-40B4-BE49-F238E27FC236}">
                <a16:creationId xmlns:a16="http://schemas.microsoft.com/office/drawing/2014/main" id="{8C1B768F-8E26-1C3C-00B8-F5A671898097}"/>
              </a:ext>
            </a:extLst>
          </p:cNvPr>
          <p:cNvSpPr txBox="1"/>
          <p:nvPr/>
        </p:nvSpPr>
        <p:spPr>
          <a:xfrm>
            <a:off x="4655439" y="5950269"/>
            <a:ext cx="2836546" cy="380886"/>
          </a:xfrm>
          <a:prstGeom prst="roundRect">
            <a:avLst>
              <a:gd name="adj" fmla="val 50000"/>
            </a:avLst>
          </a:prstGeom>
          <a:gradFill>
            <a:gsLst>
              <a:gs pos="50000">
                <a:schemeClr val="accent4">
                  <a:alpha val="50000"/>
                </a:schemeClr>
              </a:gs>
              <a:gs pos="5000">
                <a:schemeClr val="accent5">
                  <a:alpha val="50000"/>
                </a:schemeClr>
              </a:gs>
              <a:gs pos="95000">
                <a:schemeClr val="accent2">
                  <a:alpha val="50000"/>
                </a:schemeClr>
              </a:gs>
            </a:gsLst>
            <a:lin ang="0" scaled="0"/>
          </a:gradFill>
          <a:ln w="25400">
            <a:noFill/>
          </a:ln>
        </p:spPr>
        <p:txBody>
          <a:bodyPr wrap="square" tIns="0" rtlCol="0">
            <a:noAutofit/>
          </a:bodyPr>
          <a:lstStyle/>
          <a:p>
            <a:pPr algn="ctr" rtl="0"/>
            <a:r>
              <a:rPr lang="ja-jp" b="1" i="0" dirty="0">
                <a:effectLst/>
                <a:latin typeface="メイリオ" panose="020B0604030504040204" pitchFamily="50" charset="-128"/>
                <a:ea typeface="メイリオ" panose="020B0604030504040204" pitchFamily="50" charset="-128"/>
                <a:cs typeface="Amazon Ember Display Heavy" panose="020F0803020204020204" pitchFamily="34" charset="0"/>
              </a:rPr>
              <a:t> </a:t>
            </a:r>
            <a:r>
              <a:rPr lang="ja-jp" b="1" dirty="0">
                <a:latin typeface="メイリオ" panose="020B0604030504040204" pitchFamily="50" charset="-128"/>
                <a:ea typeface="メイリオ" panose="020B0604030504040204" pitchFamily="50" charset="-128"/>
                <a:cs typeface="Amazon Ember Display Heavy" panose="020F0803020204020204" pitchFamily="34" charset="0"/>
              </a:rPr>
              <a:t>コストコントロール </a:t>
            </a:r>
            <a:endParaRPr lang="en-US" b="1" dirty="0">
              <a:latin typeface="メイリオ" panose="020B0604030504040204" pitchFamily="50" charset="-128"/>
              <a:ea typeface="メイリオ" panose="020B0604030504040204" pitchFamily="50" charset="-128"/>
              <a:cs typeface="Amazon Ember Display Heavy" panose="020F0803020204020204" pitchFamily="34" charset="0"/>
            </a:endParaRPr>
          </a:p>
        </p:txBody>
      </p:sp>
      <p:sp>
        <p:nvSpPr>
          <p:cNvPr id="10" name="Arrow: Right 9">
            <a:extLst>
              <a:ext uri="{FF2B5EF4-FFF2-40B4-BE49-F238E27FC236}">
                <a16:creationId xmlns:a16="http://schemas.microsoft.com/office/drawing/2014/main" id="{3EBC9B90-E10D-2B2F-D11F-004BA7DB49DE}"/>
              </a:ext>
            </a:extLst>
          </p:cNvPr>
          <p:cNvSpPr/>
          <p:nvPr/>
        </p:nvSpPr>
        <p:spPr>
          <a:xfrm>
            <a:off x="4456132" y="5885413"/>
            <a:ext cx="490772" cy="510597"/>
          </a:xfrm>
          <a:prstGeom prst="rightArrow">
            <a:avLst>
              <a:gd name="adj1" fmla="val 50000"/>
              <a:gd name="adj2" fmla="val 62585"/>
            </a:avLst>
          </a:prstGeom>
          <a:solidFill>
            <a:schemeClr val="accent5"/>
          </a:solidFill>
          <a:ln w="25400">
            <a:noFill/>
          </a:ln>
        </p:spPr>
        <p:txBody>
          <a:bodyPr wrap="square" rtlCol="0">
            <a:noAutofit/>
          </a:bodyPr>
          <a:lstStyle/>
          <a:p>
            <a:pPr algn="ctr" rtl="0"/>
            <a:endParaRPr lang="en-US" b="1" dirty="0">
              <a:solidFill>
                <a:schemeClr val="tx1"/>
              </a:solidFill>
              <a:latin typeface="メイリオ" panose="020B0604030504040204" pitchFamily="50" charset="-128"/>
              <a:ea typeface="メイリオ" panose="020B0604030504040204" pitchFamily="50" charset="-128"/>
              <a:cs typeface="Amazon Ember Display Heavy" panose="020F0803020204020204" pitchFamily="34" charset="0"/>
            </a:endParaRPr>
          </a:p>
        </p:txBody>
      </p:sp>
      <p:sp>
        <p:nvSpPr>
          <p:cNvPr id="4" name="Rectangle: Top Corners Rounded 3">
            <a:extLst>
              <a:ext uri="{FF2B5EF4-FFF2-40B4-BE49-F238E27FC236}">
                <a16:creationId xmlns:a16="http://schemas.microsoft.com/office/drawing/2014/main" id="{A92FCF61-BF91-5379-4A90-A5BB0461C39B}"/>
              </a:ext>
            </a:extLst>
          </p:cNvPr>
          <p:cNvSpPr/>
          <p:nvPr/>
        </p:nvSpPr>
        <p:spPr>
          <a:xfrm>
            <a:off x="621748" y="1668951"/>
            <a:ext cx="3291840" cy="4113156"/>
          </a:xfrm>
          <a:prstGeom prst="round2SameRect">
            <a:avLst>
              <a:gd name="adj1" fmla="val 0"/>
              <a:gd name="adj2" fmla="val 9845"/>
            </a:avLst>
          </a:prstGeom>
          <a:solidFill>
            <a:schemeClr val="accent4">
              <a:lumMod val="60000"/>
              <a:lumOff val="40000"/>
              <a:alpha val="70000"/>
            </a:schemeClr>
          </a:solidFill>
          <a:ln w="25400">
            <a:noFill/>
          </a:ln>
          <a:effectLst>
            <a:outerShdw blurRad="63500" dist="76200" dir="2700000" algn="ctr" rotWithShape="0">
              <a:srgbClr val="000000">
                <a:alpha val="4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rtl="0"/>
            <a:endParaRPr lang="en-US" dirty="0">
              <a:latin typeface="メイリオ" panose="020B0604030504040204" pitchFamily="50" charset="-128"/>
              <a:ea typeface="メイリオ" panose="020B0604030504040204" pitchFamily="50" charset="-128"/>
              <a:cs typeface="Amazon Ember Display Heavy" panose="020F0803020204020204" pitchFamily="34" charset="0"/>
            </a:endParaRPr>
          </a:p>
        </p:txBody>
      </p:sp>
      <p:sp>
        <p:nvSpPr>
          <p:cNvPr id="421" name="Title 1">
            <a:extLst>
              <a:ext uri="{FF2B5EF4-FFF2-40B4-BE49-F238E27FC236}">
                <a16:creationId xmlns:a16="http://schemas.microsoft.com/office/drawing/2014/main" id="{B5DBA004-8845-BB5E-627F-00A2AD41F439}"/>
              </a:ext>
            </a:extLst>
          </p:cNvPr>
          <p:cNvSpPr>
            <a:spLocks noGrp="1"/>
          </p:cNvSpPr>
          <p:nvPr>
            <p:ph type="title"/>
          </p:nvPr>
        </p:nvSpPr>
        <p:spPr>
          <a:xfrm>
            <a:off x="475244" y="469941"/>
            <a:ext cx="9408468" cy="590931"/>
          </a:xfrm>
        </p:spPr>
        <p:txBody>
          <a:bodyPr rtlCol="0">
            <a:normAutofit fontScale="90000"/>
          </a:bodyPr>
          <a:lstStyle/>
          <a:p>
            <a:pPr rtl="0"/>
            <a:r>
              <a:rPr lang="ja-jp" u="sng" dirty="0">
                <a:latin typeface="メイリオ" panose="020B0604030504040204" pitchFamily="50" charset="-128"/>
                <a:ea typeface="メイリオ" panose="020B0604030504040204" pitchFamily="50" charset="-128"/>
              </a:rPr>
              <a:t>お客様が </a:t>
            </a:r>
            <a:r>
              <a:rPr kumimoji="1" lang="en-US" altLang="ja-JP" u="sng" dirty="0"/>
              <a:t>Amazon Connect</a:t>
            </a:r>
            <a:r>
              <a:rPr kumimoji="1" lang="ja-JP" altLang="en-US" u="sng" dirty="0"/>
              <a:t> </a:t>
            </a:r>
            <a:r>
              <a:rPr lang="ja-jp" u="sng" dirty="0">
                <a:latin typeface="メイリオ" panose="020B0604030504040204" pitchFamily="50" charset="-128"/>
                <a:ea typeface="メイリオ" panose="020B0604030504040204" pitchFamily="50" charset="-128"/>
              </a:rPr>
              <a:t>を選ぶ理由</a:t>
            </a:r>
          </a:p>
        </p:txBody>
      </p:sp>
      <p:sp>
        <p:nvSpPr>
          <p:cNvPr id="145" name="TextBox 144">
            <a:extLst>
              <a:ext uri="{FF2B5EF4-FFF2-40B4-BE49-F238E27FC236}">
                <a16:creationId xmlns:a16="http://schemas.microsoft.com/office/drawing/2014/main" id="{A8F4CFA7-9766-F728-4215-E6CF643410E5}"/>
              </a:ext>
            </a:extLst>
          </p:cNvPr>
          <p:cNvSpPr txBox="1"/>
          <p:nvPr/>
        </p:nvSpPr>
        <p:spPr>
          <a:xfrm>
            <a:off x="2191115" y="1255626"/>
            <a:ext cx="1524726" cy="369332"/>
          </a:xfrm>
          <a:prstGeom prst="rect">
            <a:avLst/>
          </a:prstGeom>
          <a:noFill/>
        </p:spPr>
        <p:txBody>
          <a:bodyPr wrap="square" rtlCol="0">
            <a:spAutoFit/>
          </a:bodyPr>
          <a:lstStyle/>
          <a:p>
            <a:pPr rtl="0"/>
            <a:r>
              <a:rPr lang="ja-jp" b="0" i="0">
                <a:solidFill>
                  <a:srgbClr val="16191F"/>
                </a:solidFill>
                <a:effectLst/>
                <a:latin typeface="メイリオ" panose="020B0604030504040204" pitchFamily="50" charset="-128"/>
                <a:ea typeface="メイリオ" panose="020B0604030504040204" pitchFamily="50" charset="-128"/>
                <a:cs typeface="Amazon Ember Display Heavy" panose="020F0803020204020204" pitchFamily="34" charset="0"/>
              </a:rPr>
              <a:t> </a:t>
            </a:r>
            <a:endParaRPr lang="en-US" dirty="0">
              <a:latin typeface="メイリオ" panose="020B0604030504040204" pitchFamily="50" charset="-128"/>
              <a:ea typeface="メイリオ" panose="020B0604030504040204" pitchFamily="50" charset="-128"/>
              <a:cs typeface="Amazon Ember Display Heavy" panose="020F0803020204020204" pitchFamily="34" charset="0"/>
            </a:endParaRPr>
          </a:p>
        </p:txBody>
      </p:sp>
      <p:sp>
        <p:nvSpPr>
          <p:cNvPr id="146" name="TextBox 145">
            <a:extLst>
              <a:ext uri="{FF2B5EF4-FFF2-40B4-BE49-F238E27FC236}">
                <a16:creationId xmlns:a16="http://schemas.microsoft.com/office/drawing/2014/main" id="{5ED8F690-6B60-20DC-DE91-2D997000BB1F}"/>
              </a:ext>
            </a:extLst>
          </p:cNvPr>
          <p:cNvSpPr txBox="1"/>
          <p:nvPr/>
        </p:nvSpPr>
        <p:spPr>
          <a:xfrm>
            <a:off x="4437932" y="1391614"/>
            <a:ext cx="3316136" cy="562630"/>
          </a:xfrm>
          <a:prstGeom prst="roundRect">
            <a:avLst>
              <a:gd name="adj" fmla="val 50000"/>
            </a:avLst>
          </a:prstGeom>
          <a:gradFill flip="none" rotWithShape="1">
            <a:gsLst>
              <a:gs pos="5000">
                <a:schemeClr val="accent5"/>
              </a:gs>
              <a:gs pos="95000">
                <a:schemeClr val="accent2"/>
              </a:gs>
              <a:gs pos="50000">
                <a:schemeClr val="accent4"/>
              </a:gs>
            </a:gsLst>
            <a:path path="circle">
              <a:fillToRect r="100000" b="100000"/>
            </a:path>
            <a:tileRect l="-100000" t="-100000"/>
          </a:gradFill>
          <a:effectLst>
            <a:outerShdw blurRad="50800" dist="38100" dir="2700000" algn="tl" rotWithShape="0">
              <a:prstClr val="black">
                <a:alpha val="40000"/>
              </a:prstClr>
            </a:outerShdw>
          </a:effectLst>
        </p:spPr>
        <p:txBody>
          <a:bodyPr wrap="square" lIns="0" rIns="0" rtlCol="0" anchor="ctr" anchorCtr="0">
            <a:spAutoFit/>
          </a:bodyPr>
          <a:lstStyle/>
          <a:p>
            <a:pPr algn="ctr" rtl="0"/>
            <a:r>
              <a:rPr lang="ja-jp" sz="2000" b="1" i="0">
                <a:solidFill>
                  <a:schemeClr val="bg1"/>
                </a:solidFill>
                <a:effectLst/>
                <a:latin typeface="メイリオ" panose="020B0604030504040204" pitchFamily="50" charset="-128"/>
                <a:ea typeface="メイリオ" panose="020B0604030504040204" pitchFamily="50" charset="-128"/>
                <a:cs typeface="Amazon Ember Display Heavy" panose="020F0803020204020204" pitchFamily="34" charset="0"/>
              </a:rPr>
              <a:t>スケールとレジリエンシー</a:t>
            </a:r>
            <a:endParaRPr lang="en-US" sz="2000" b="1" dirty="0">
              <a:solidFill>
                <a:schemeClr val="bg1"/>
              </a:solidFill>
              <a:latin typeface="メイリオ" panose="020B0604030504040204" pitchFamily="50" charset="-128"/>
              <a:ea typeface="メイリオ" panose="020B0604030504040204" pitchFamily="50" charset="-128"/>
              <a:cs typeface="Amazon Ember Display Heavy" panose="020F0803020204020204" pitchFamily="34" charset="0"/>
            </a:endParaRPr>
          </a:p>
        </p:txBody>
      </p:sp>
      <p:sp>
        <p:nvSpPr>
          <p:cNvPr id="147" name="TextBox 146">
            <a:extLst>
              <a:ext uri="{FF2B5EF4-FFF2-40B4-BE49-F238E27FC236}">
                <a16:creationId xmlns:a16="http://schemas.microsoft.com/office/drawing/2014/main" id="{24A85628-BF7F-DD8E-7EF3-0360BCAADFF3}"/>
              </a:ext>
            </a:extLst>
          </p:cNvPr>
          <p:cNvSpPr txBox="1"/>
          <p:nvPr/>
        </p:nvSpPr>
        <p:spPr>
          <a:xfrm>
            <a:off x="8253730" y="1391614"/>
            <a:ext cx="3316522" cy="562630"/>
          </a:xfrm>
          <a:prstGeom prst="roundRect">
            <a:avLst>
              <a:gd name="adj" fmla="val 50000"/>
            </a:avLst>
          </a:prstGeom>
          <a:gradFill flip="none" rotWithShape="1">
            <a:gsLst>
              <a:gs pos="5000">
                <a:schemeClr val="accent6"/>
              </a:gs>
              <a:gs pos="95000">
                <a:schemeClr val="accent1"/>
              </a:gs>
              <a:gs pos="50000">
                <a:schemeClr val="accent3"/>
              </a:gs>
            </a:gsLst>
            <a:path path="circle">
              <a:fillToRect r="100000" b="100000"/>
            </a:path>
            <a:tileRect l="-100000" t="-100000"/>
          </a:gradFill>
          <a:effectLst>
            <a:outerShdw blurRad="50800" dist="38100" dir="2700000" algn="tl" rotWithShape="0">
              <a:prstClr val="black">
                <a:alpha val="40000"/>
              </a:prstClr>
            </a:outerShdw>
          </a:effectLst>
        </p:spPr>
        <p:txBody>
          <a:bodyPr wrap="square" lIns="0" rIns="0" rtlCol="0" anchor="ctr" anchorCtr="0">
            <a:spAutoFit/>
          </a:bodyPr>
          <a:lstStyle/>
          <a:p>
            <a:pPr algn="ctr" rtl="0"/>
            <a:r>
              <a:rPr lang="ja-jp" sz="2000" b="1" dirty="0">
                <a:solidFill>
                  <a:schemeClr val="bg1"/>
                </a:solidFill>
                <a:latin typeface="メイリオ" panose="020B0604030504040204" pitchFamily="50" charset="-128"/>
                <a:ea typeface="メイリオ" panose="020B0604030504040204" pitchFamily="50" charset="-128"/>
                <a:cs typeface="Amazon Ember Display Heavy" panose="020F0803020204020204" pitchFamily="34" charset="0"/>
              </a:rPr>
              <a:t>イノベーション速度</a:t>
            </a:r>
          </a:p>
        </p:txBody>
      </p:sp>
      <p:sp>
        <p:nvSpPr>
          <p:cNvPr id="170" name="TextBox 169">
            <a:extLst>
              <a:ext uri="{FF2B5EF4-FFF2-40B4-BE49-F238E27FC236}">
                <a16:creationId xmlns:a16="http://schemas.microsoft.com/office/drawing/2014/main" id="{80DC0A97-7DE9-0E67-D2AA-6CB23853A6ED}"/>
              </a:ext>
            </a:extLst>
          </p:cNvPr>
          <p:cNvSpPr txBox="1"/>
          <p:nvPr/>
        </p:nvSpPr>
        <p:spPr>
          <a:xfrm>
            <a:off x="609600" y="1387636"/>
            <a:ext cx="3316136" cy="562630"/>
          </a:xfrm>
          <a:prstGeom prst="roundRect">
            <a:avLst>
              <a:gd name="adj" fmla="val 50000"/>
            </a:avLst>
          </a:prstGeom>
          <a:gradFill flip="none" rotWithShape="1">
            <a:gsLst>
              <a:gs pos="5000">
                <a:schemeClr val="accent3"/>
              </a:gs>
              <a:gs pos="95000">
                <a:schemeClr val="accent5"/>
              </a:gs>
              <a:gs pos="50000">
                <a:schemeClr val="accent6">
                  <a:lumMod val="75000"/>
                </a:schemeClr>
              </a:gs>
            </a:gsLst>
            <a:path path="circle">
              <a:fillToRect r="100000" b="100000"/>
            </a:path>
            <a:tileRect l="-100000" t="-100000"/>
          </a:gradFill>
          <a:effectLst>
            <a:outerShdw blurRad="50800" dist="38100" dir="2700000" algn="tl" rotWithShape="0">
              <a:prstClr val="black">
                <a:alpha val="40000"/>
              </a:prstClr>
            </a:outerShdw>
          </a:effectLst>
        </p:spPr>
        <p:txBody>
          <a:bodyPr wrap="square" lIns="0" rIns="0" rtlCol="0" anchor="ctr" anchorCtr="0">
            <a:spAutoFit/>
          </a:bodyPr>
          <a:lstStyle/>
          <a:p>
            <a:pPr algn="ctr" rtl="0"/>
            <a:r>
              <a:rPr lang="ja-jp" sz="2000" b="1" i="0" dirty="0">
                <a:solidFill>
                  <a:schemeClr val="bg1"/>
                </a:solidFill>
                <a:effectLst/>
                <a:latin typeface="メイリオ" panose="020B0604030504040204" pitchFamily="50" charset="-128"/>
                <a:ea typeface="メイリオ" panose="020B0604030504040204" pitchFamily="50" charset="-128"/>
                <a:cs typeface="Amazon Ember Display Heavy" panose="020F0803020204020204" pitchFamily="34" charset="0"/>
              </a:rPr>
              <a:t>統合アプリケーション</a:t>
            </a:r>
            <a:endParaRPr lang="en-US" sz="2000" b="1" dirty="0">
              <a:solidFill>
                <a:schemeClr val="bg1"/>
              </a:solidFill>
              <a:latin typeface="メイリオ" panose="020B0604030504040204" pitchFamily="50" charset="-128"/>
              <a:ea typeface="メイリオ" panose="020B0604030504040204" pitchFamily="50" charset="-128"/>
              <a:cs typeface="Amazon Ember Display Heavy" panose="020F0803020204020204" pitchFamily="34" charset="0"/>
            </a:endParaRPr>
          </a:p>
        </p:txBody>
      </p:sp>
      <p:sp>
        <p:nvSpPr>
          <p:cNvPr id="173" name="TextBox 172">
            <a:extLst>
              <a:ext uri="{FF2B5EF4-FFF2-40B4-BE49-F238E27FC236}">
                <a16:creationId xmlns:a16="http://schemas.microsoft.com/office/drawing/2014/main" id="{097731BA-929B-5305-16DC-CC225747215C}"/>
              </a:ext>
            </a:extLst>
          </p:cNvPr>
          <p:cNvSpPr txBox="1"/>
          <p:nvPr/>
        </p:nvSpPr>
        <p:spPr>
          <a:xfrm>
            <a:off x="821055" y="5950269"/>
            <a:ext cx="2836546" cy="380886"/>
          </a:xfrm>
          <a:prstGeom prst="roundRect">
            <a:avLst>
              <a:gd name="adj" fmla="val 50000"/>
            </a:avLst>
          </a:prstGeom>
          <a:gradFill>
            <a:gsLst>
              <a:gs pos="50000">
                <a:schemeClr val="accent6">
                  <a:alpha val="50000"/>
                </a:schemeClr>
              </a:gs>
              <a:gs pos="5000">
                <a:schemeClr val="accent3">
                  <a:alpha val="50000"/>
                </a:schemeClr>
              </a:gs>
              <a:gs pos="95000">
                <a:schemeClr val="accent5">
                  <a:alpha val="50000"/>
                </a:schemeClr>
              </a:gs>
            </a:gsLst>
            <a:lin ang="0" scaled="0"/>
          </a:gradFill>
          <a:ln w="25400">
            <a:noFill/>
          </a:ln>
        </p:spPr>
        <p:txBody>
          <a:bodyPr wrap="square" tIns="0" rtlCol="0">
            <a:noAutofit/>
          </a:bodyPr>
          <a:lstStyle/>
          <a:p>
            <a:pPr algn="ctr" rtl="0"/>
            <a:r>
              <a:rPr lang="ja-jp" b="1" i="0" dirty="0">
                <a:effectLst/>
                <a:latin typeface="メイリオ" panose="020B0604030504040204" pitchFamily="50" charset="-128"/>
                <a:ea typeface="メイリオ" panose="020B0604030504040204" pitchFamily="50" charset="-128"/>
                <a:cs typeface="Amazon Ember Display Heavy" panose="020F0803020204020204" pitchFamily="34" charset="0"/>
              </a:rPr>
              <a:t>効率性の向上</a:t>
            </a:r>
            <a:endParaRPr lang="en-US" b="1" dirty="0">
              <a:latin typeface="メイリオ" panose="020B0604030504040204" pitchFamily="50" charset="-128"/>
              <a:ea typeface="メイリオ" panose="020B0604030504040204" pitchFamily="50" charset="-128"/>
              <a:cs typeface="Amazon Ember Display Heavy" panose="020F0803020204020204" pitchFamily="34" charset="0"/>
            </a:endParaRPr>
          </a:p>
        </p:txBody>
      </p:sp>
      <p:sp>
        <p:nvSpPr>
          <p:cNvPr id="3" name="Freeform: Shape 2">
            <a:extLst>
              <a:ext uri="{FF2B5EF4-FFF2-40B4-BE49-F238E27FC236}">
                <a16:creationId xmlns:a16="http://schemas.microsoft.com/office/drawing/2014/main" id="{E75DDAB5-F7CB-4CF7-543D-16877E5BB7F5}"/>
              </a:ext>
            </a:extLst>
          </p:cNvPr>
          <p:cNvSpPr/>
          <p:nvPr/>
        </p:nvSpPr>
        <p:spPr>
          <a:xfrm>
            <a:off x="10683433" y="173457"/>
            <a:ext cx="980229" cy="859849"/>
          </a:xfrm>
          <a:custGeom>
            <a:avLst/>
            <a:gdLst>
              <a:gd name="connsiteX0" fmla="*/ 511531 w 723900"/>
              <a:gd name="connsiteY0" fmla="*/ 272580 h 634999"/>
              <a:gd name="connsiteX1" fmla="*/ 486131 w 723900"/>
              <a:gd name="connsiteY1" fmla="*/ 247240 h 634999"/>
              <a:gd name="connsiteX2" fmla="*/ 511531 w 723900"/>
              <a:gd name="connsiteY2" fmla="*/ 221901 h 634999"/>
              <a:gd name="connsiteX3" fmla="*/ 536931 w 723900"/>
              <a:gd name="connsiteY3" fmla="*/ 247240 h 634999"/>
              <a:gd name="connsiteX4" fmla="*/ 511531 w 723900"/>
              <a:gd name="connsiteY4" fmla="*/ 272580 h 634999"/>
              <a:gd name="connsiteX5" fmla="*/ 397231 w 723900"/>
              <a:gd name="connsiteY5" fmla="*/ 399278 h 634999"/>
              <a:gd name="connsiteX6" fmla="*/ 371831 w 723900"/>
              <a:gd name="connsiteY6" fmla="*/ 373939 h 634999"/>
              <a:gd name="connsiteX7" fmla="*/ 397231 w 723900"/>
              <a:gd name="connsiteY7" fmla="*/ 348598 h 634999"/>
              <a:gd name="connsiteX8" fmla="*/ 422631 w 723900"/>
              <a:gd name="connsiteY8" fmla="*/ 373939 h 634999"/>
              <a:gd name="connsiteX9" fmla="*/ 397231 w 723900"/>
              <a:gd name="connsiteY9" fmla="*/ 399278 h 634999"/>
              <a:gd name="connsiteX10" fmla="*/ 295631 w 723900"/>
              <a:gd name="connsiteY10" fmla="*/ 247240 h 634999"/>
              <a:gd name="connsiteX11" fmla="*/ 270231 w 723900"/>
              <a:gd name="connsiteY11" fmla="*/ 221901 h 634999"/>
              <a:gd name="connsiteX12" fmla="*/ 295631 w 723900"/>
              <a:gd name="connsiteY12" fmla="*/ 196562 h 634999"/>
              <a:gd name="connsiteX13" fmla="*/ 321031 w 723900"/>
              <a:gd name="connsiteY13" fmla="*/ 221901 h 634999"/>
              <a:gd name="connsiteX14" fmla="*/ 295631 w 723900"/>
              <a:gd name="connsiteY14" fmla="*/ 247240 h 634999"/>
              <a:gd name="connsiteX15" fmla="*/ 168631 w 723900"/>
              <a:gd name="connsiteY15" fmla="*/ 373939 h 634999"/>
              <a:gd name="connsiteX16" fmla="*/ 143231 w 723900"/>
              <a:gd name="connsiteY16" fmla="*/ 348598 h 634999"/>
              <a:gd name="connsiteX17" fmla="*/ 168631 w 723900"/>
              <a:gd name="connsiteY17" fmla="*/ 323259 h 634999"/>
              <a:gd name="connsiteX18" fmla="*/ 194031 w 723900"/>
              <a:gd name="connsiteY18" fmla="*/ 348598 h 634999"/>
              <a:gd name="connsiteX19" fmla="*/ 168631 w 723900"/>
              <a:gd name="connsiteY19" fmla="*/ 373939 h 634999"/>
              <a:gd name="connsiteX20" fmla="*/ 511531 w 723900"/>
              <a:gd name="connsiteY20" fmla="*/ 196562 h 634999"/>
              <a:gd name="connsiteX21" fmla="*/ 460731 w 723900"/>
              <a:gd name="connsiteY21" fmla="*/ 247240 h 634999"/>
              <a:gd name="connsiteX22" fmla="*/ 474675 w 723900"/>
              <a:gd name="connsiteY22" fmla="*/ 281892 h 634999"/>
              <a:gd name="connsiteX23" fmla="*/ 428511 w 723900"/>
              <a:gd name="connsiteY23" fmla="*/ 334307 h 634999"/>
              <a:gd name="connsiteX24" fmla="*/ 397231 w 723900"/>
              <a:gd name="connsiteY24" fmla="*/ 323259 h 634999"/>
              <a:gd name="connsiteX25" fmla="*/ 382448 w 723900"/>
              <a:gd name="connsiteY25" fmla="*/ 325704 h 634999"/>
              <a:gd name="connsiteX26" fmla="*/ 335051 w 723900"/>
              <a:gd name="connsiteY26" fmla="*/ 253487 h 634999"/>
              <a:gd name="connsiteX27" fmla="*/ 346431 w 723900"/>
              <a:gd name="connsiteY27" fmla="*/ 221901 h 634999"/>
              <a:gd name="connsiteX28" fmla="*/ 295631 w 723900"/>
              <a:gd name="connsiteY28" fmla="*/ 171221 h 634999"/>
              <a:gd name="connsiteX29" fmla="*/ 244831 w 723900"/>
              <a:gd name="connsiteY29" fmla="*/ 221901 h 634999"/>
              <a:gd name="connsiteX30" fmla="*/ 254508 w 723900"/>
              <a:gd name="connsiteY30" fmla="*/ 251409 h 634999"/>
              <a:gd name="connsiteX31" fmla="*/ 198069 w 723900"/>
              <a:gd name="connsiteY31" fmla="*/ 307448 h 634999"/>
              <a:gd name="connsiteX32" fmla="*/ 168631 w 723900"/>
              <a:gd name="connsiteY32" fmla="*/ 297919 h 634999"/>
              <a:gd name="connsiteX33" fmla="*/ 117831 w 723900"/>
              <a:gd name="connsiteY33" fmla="*/ 348598 h 634999"/>
              <a:gd name="connsiteX34" fmla="*/ 168631 w 723900"/>
              <a:gd name="connsiteY34" fmla="*/ 399278 h 634999"/>
              <a:gd name="connsiteX35" fmla="*/ 219431 w 723900"/>
              <a:gd name="connsiteY35" fmla="*/ 348598 h 634999"/>
              <a:gd name="connsiteX36" fmla="*/ 214401 w 723900"/>
              <a:gd name="connsiteY36" fmla="*/ 326984 h 634999"/>
              <a:gd name="connsiteX37" fmla="*/ 274142 w 723900"/>
              <a:gd name="connsiteY37" fmla="*/ 267651 h 634999"/>
              <a:gd name="connsiteX38" fmla="*/ 295631 w 723900"/>
              <a:gd name="connsiteY38" fmla="*/ 272580 h 634999"/>
              <a:gd name="connsiteX39" fmla="*/ 314731 w 723900"/>
              <a:gd name="connsiteY39" fmla="*/ 268804 h 634999"/>
              <a:gd name="connsiteX40" fmla="*/ 360718 w 723900"/>
              <a:gd name="connsiteY40" fmla="*/ 338856 h 634999"/>
              <a:gd name="connsiteX41" fmla="*/ 346431 w 723900"/>
              <a:gd name="connsiteY41" fmla="*/ 373939 h 634999"/>
              <a:gd name="connsiteX42" fmla="*/ 397231 w 723900"/>
              <a:gd name="connsiteY42" fmla="*/ 424618 h 634999"/>
              <a:gd name="connsiteX43" fmla="*/ 448031 w 723900"/>
              <a:gd name="connsiteY43" fmla="*/ 373939 h 634999"/>
              <a:gd name="connsiteX44" fmla="*/ 444221 w 723900"/>
              <a:gd name="connsiteY44" fmla="*/ 354858 h 634999"/>
              <a:gd name="connsiteX45" fmla="*/ 496557 w 723900"/>
              <a:gd name="connsiteY45" fmla="*/ 295423 h 634999"/>
              <a:gd name="connsiteX46" fmla="*/ 511531 w 723900"/>
              <a:gd name="connsiteY46" fmla="*/ 297919 h 634999"/>
              <a:gd name="connsiteX47" fmla="*/ 562331 w 723900"/>
              <a:gd name="connsiteY47" fmla="*/ 247240 h 634999"/>
              <a:gd name="connsiteX48" fmla="*/ 511531 w 723900"/>
              <a:gd name="connsiteY48" fmla="*/ 196562 h 634999"/>
              <a:gd name="connsiteX49" fmla="*/ 593217 w 723900"/>
              <a:gd name="connsiteY49" fmla="*/ 449957 h 634999"/>
              <a:gd name="connsiteX50" fmla="*/ 477114 w 723900"/>
              <a:gd name="connsiteY50" fmla="*/ 449957 h 634999"/>
              <a:gd name="connsiteX51" fmla="*/ 469633 w 723900"/>
              <a:gd name="connsiteY51" fmla="*/ 452390 h 634999"/>
              <a:gd name="connsiteX52" fmla="*/ 270231 w 723900"/>
              <a:gd name="connsiteY52" fmla="*/ 597421 h 634999"/>
              <a:gd name="connsiteX53" fmla="*/ 270231 w 723900"/>
              <a:gd name="connsiteY53" fmla="*/ 462627 h 634999"/>
              <a:gd name="connsiteX54" fmla="*/ 257531 w 723900"/>
              <a:gd name="connsiteY54" fmla="*/ 449957 h 634999"/>
              <a:gd name="connsiteX55" fmla="*/ 114313 w 723900"/>
              <a:gd name="connsiteY55" fmla="*/ 449957 h 634999"/>
              <a:gd name="connsiteX56" fmla="*/ 83299 w 723900"/>
              <a:gd name="connsiteY56" fmla="*/ 442431 h 634999"/>
              <a:gd name="connsiteX57" fmla="*/ 25400 w 723900"/>
              <a:gd name="connsiteY57" fmla="*/ 335764 h 634999"/>
              <a:gd name="connsiteX58" fmla="*/ 111582 w 723900"/>
              <a:gd name="connsiteY58" fmla="*/ 224714 h 634999"/>
              <a:gd name="connsiteX59" fmla="*/ 121095 w 723900"/>
              <a:gd name="connsiteY59" fmla="*/ 211689 h 634999"/>
              <a:gd name="connsiteX60" fmla="*/ 119812 w 723900"/>
              <a:gd name="connsiteY60" fmla="*/ 190441 h 634999"/>
              <a:gd name="connsiteX61" fmla="*/ 216713 w 723900"/>
              <a:gd name="connsiteY61" fmla="*/ 39455 h 634999"/>
              <a:gd name="connsiteX62" fmla="*/ 284239 w 723900"/>
              <a:gd name="connsiteY62" fmla="*/ 24986 h 634999"/>
              <a:gd name="connsiteX63" fmla="*/ 401561 w 723900"/>
              <a:gd name="connsiteY63" fmla="*/ 76350 h 634999"/>
              <a:gd name="connsiteX64" fmla="*/ 447383 w 723900"/>
              <a:gd name="connsiteY64" fmla="*/ 151659 h 634999"/>
              <a:gd name="connsiteX65" fmla="*/ 457492 w 723900"/>
              <a:gd name="connsiteY65" fmla="*/ 159970 h 634999"/>
              <a:gd name="connsiteX66" fmla="*/ 469582 w 723900"/>
              <a:gd name="connsiteY66" fmla="*/ 154954 h 634999"/>
              <a:gd name="connsiteX67" fmla="*/ 538772 w 723900"/>
              <a:gd name="connsiteY67" fmla="*/ 132249 h 634999"/>
              <a:gd name="connsiteX68" fmla="*/ 583692 w 723900"/>
              <a:gd name="connsiteY68" fmla="*/ 207811 h 634999"/>
              <a:gd name="connsiteX69" fmla="*/ 583616 w 723900"/>
              <a:gd name="connsiteY69" fmla="*/ 208230 h 634999"/>
              <a:gd name="connsiteX70" fmla="*/ 594004 w 723900"/>
              <a:gd name="connsiteY70" fmla="*/ 222687 h 634999"/>
              <a:gd name="connsiteX71" fmla="*/ 698500 w 723900"/>
              <a:gd name="connsiteY71" fmla="*/ 336841 h 634999"/>
              <a:gd name="connsiteX72" fmla="*/ 593217 w 723900"/>
              <a:gd name="connsiteY72" fmla="*/ 449957 h 634999"/>
              <a:gd name="connsiteX73" fmla="*/ 608838 w 723900"/>
              <a:gd name="connsiteY73" fmla="*/ 199855 h 634999"/>
              <a:gd name="connsiteX74" fmla="*/ 546697 w 723900"/>
              <a:gd name="connsiteY74" fmla="*/ 108176 h 634999"/>
              <a:gd name="connsiteX75" fmla="*/ 463842 w 723900"/>
              <a:gd name="connsiteY75" fmla="*/ 124318 h 634999"/>
              <a:gd name="connsiteX76" fmla="*/ 419570 w 723900"/>
              <a:gd name="connsiteY76" fmla="*/ 58486 h 634999"/>
              <a:gd name="connsiteX77" fmla="*/ 206794 w 723900"/>
              <a:gd name="connsiteY77" fmla="*/ 16130 h 634999"/>
              <a:gd name="connsiteX78" fmla="*/ 94437 w 723900"/>
              <a:gd name="connsiteY78" fmla="*/ 191189 h 634999"/>
              <a:gd name="connsiteX79" fmla="*/ 95148 w 723900"/>
              <a:gd name="connsiteY79" fmla="*/ 203124 h 634999"/>
              <a:gd name="connsiteX80" fmla="*/ 0 w 723900"/>
              <a:gd name="connsiteY80" fmla="*/ 335764 h 634999"/>
              <a:gd name="connsiteX81" fmla="*/ 69736 w 723900"/>
              <a:gd name="connsiteY81" fmla="*/ 463856 h 634999"/>
              <a:gd name="connsiteX82" fmla="*/ 114300 w 723900"/>
              <a:gd name="connsiteY82" fmla="*/ 475297 h 634999"/>
              <a:gd name="connsiteX83" fmla="*/ 244831 w 723900"/>
              <a:gd name="connsiteY83" fmla="*/ 475297 h 634999"/>
              <a:gd name="connsiteX84" fmla="*/ 244831 w 723900"/>
              <a:gd name="connsiteY84" fmla="*/ 622330 h 634999"/>
              <a:gd name="connsiteX85" fmla="*/ 251778 w 723900"/>
              <a:gd name="connsiteY85" fmla="*/ 633632 h 634999"/>
              <a:gd name="connsiteX86" fmla="*/ 257531 w 723900"/>
              <a:gd name="connsiteY86" fmla="*/ 635000 h 634999"/>
              <a:gd name="connsiteX87" fmla="*/ 265011 w 723900"/>
              <a:gd name="connsiteY87" fmla="*/ 632581 h 634999"/>
              <a:gd name="connsiteX88" fmla="*/ 481254 w 723900"/>
              <a:gd name="connsiteY88" fmla="*/ 475297 h 634999"/>
              <a:gd name="connsiteX89" fmla="*/ 594144 w 723900"/>
              <a:gd name="connsiteY89" fmla="*/ 475272 h 634999"/>
              <a:gd name="connsiteX90" fmla="*/ 723900 w 723900"/>
              <a:gd name="connsiteY90" fmla="*/ 336841 h 634999"/>
              <a:gd name="connsiteX91" fmla="*/ 608838 w 723900"/>
              <a:gd name="connsiteY91" fmla="*/ 199855 h 634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723900" h="634999">
                <a:moveTo>
                  <a:pt x="511531" y="272580"/>
                </a:moveTo>
                <a:cubicBezTo>
                  <a:pt x="497523" y="272580"/>
                  <a:pt x="486131" y="261215"/>
                  <a:pt x="486131" y="247240"/>
                </a:cubicBezTo>
                <a:cubicBezTo>
                  <a:pt x="486131" y="233266"/>
                  <a:pt x="497523" y="221901"/>
                  <a:pt x="511531" y="221901"/>
                </a:cubicBezTo>
                <a:cubicBezTo>
                  <a:pt x="525539" y="221901"/>
                  <a:pt x="536931" y="233266"/>
                  <a:pt x="536931" y="247240"/>
                </a:cubicBezTo>
                <a:cubicBezTo>
                  <a:pt x="536931" y="261215"/>
                  <a:pt x="525539" y="272580"/>
                  <a:pt x="511531" y="272580"/>
                </a:cubicBezTo>
                <a:moveTo>
                  <a:pt x="397231" y="399278"/>
                </a:moveTo>
                <a:cubicBezTo>
                  <a:pt x="383223" y="399278"/>
                  <a:pt x="371831" y="387914"/>
                  <a:pt x="371831" y="373939"/>
                </a:cubicBezTo>
                <a:cubicBezTo>
                  <a:pt x="371831" y="359964"/>
                  <a:pt x="383223" y="348598"/>
                  <a:pt x="397231" y="348598"/>
                </a:cubicBezTo>
                <a:cubicBezTo>
                  <a:pt x="411239" y="348598"/>
                  <a:pt x="422631" y="359964"/>
                  <a:pt x="422631" y="373939"/>
                </a:cubicBezTo>
                <a:cubicBezTo>
                  <a:pt x="422631" y="387914"/>
                  <a:pt x="411239" y="399278"/>
                  <a:pt x="397231" y="399278"/>
                </a:cubicBezTo>
                <a:moveTo>
                  <a:pt x="295631" y="247240"/>
                </a:moveTo>
                <a:cubicBezTo>
                  <a:pt x="281623" y="247240"/>
                  <a:pt x="270231" y="235876"/>
                  <a:pt x="270231" y="221901"/>
                </a:cubicBezTo>
                <a:cubicBezTo>
                  <a:pt x="270231" y="207926"/>
                  <a:pt x="281623" y="196562"/>
                  <a:pt x="295631" y="196562"/>
                </a:cubicBezTo>
                <a:cubicBezTo>
                  <a:pt x="309639" y="196562"/>
                  <a:pt x="321031" y="207926"/>
                  <a:pt x="321031" y="221901"/>
                </a:cubicBezTo>
                <a:cubicBezTo>
                  <a:pt x="321031" y="235876"/>
                  <a:pt x="309639" y="247240"/>
                  <a:pt x="295631" y="247240"/>
                </a:cubicBezTo>
                <a:moveTo>
                  <a:pt x="168631" y="373939"/>
                </a:moveTo>
                <a:cubicBezTo>
                  <a:pt x="154622" y="373939"/>
                  <a:pt x="143231" y="362573"/>
                  <a:pt x="143231" y="348598"/>
                </a:cubicBezTo>
                <a:cubicBezTo>
                  <a:pt x="143231" y="334625"/>
                  <a:pt x="154622" y="323259"/>
                  <a:pt x="168631" y="323259"/>
                </a:cubicBezTo>
                <a:cubicBezTo>
                  <a:pt x="182639" y="323259"/>
                  <a:pt x="194031" y="334625"/>
                  <a:pt x="194031" y="348598"/>
                </a:cubicBezTo>
                <a:cubicBezTo>
                  <a:pt x="194031" y="362573"/>
                  <a:pt x="182639" y="373939"/>
                  <a:pt x="168631" y="373939"/>
                </a:cubicBezTo>
                <a:moveTo>
                  <a:pt x="511531" y="196562"/>
                </a:moveTo>
                <a:cubicBezTo>
                  <a:pt x="483514" y="196562"/>
                  <a:pt x="460731" y="219291"/>
                  <a:pt x="460731" y="247240"/>
                </a:cubicBezTo>
                <a:cubicBezTo>
                  <a:pt x="460731" y="260670"/>
                  <a:pt x="466090" y="272820"/>
                  <a:pt x="474675" y="281892"/>
                </a:cubicBezTo>
                <a:lnTo>
                  <a:pt x="428511" y="334307"/>
                </a:lnTo>
                <a:cubicBezTo>
                  <a:pt x="419862" y="327491"/>
                  <a:pt x="409092" y="323259"/>
                  <a:pt x="397231" y="323259"/>
                </a:cubicBezTo>
                <a:cubicBezTo>
                  <a:pt x="392062" y="323259"/>
                  <a:pt x="387160" y="324260"/>
                  <a:pt x="382448" y="325704"/>
                </a:cubicBezTo>
                <a:lnTo>
                  <a:pt x="335051" y="253487"/>
                </a:lnTo>
                <a:cubicBezTo>
                  <a:pt x="342049" y="244795"/>
                  <a:pt x="346431" y="233900"/>
                  <a:pt x="346431" y="221901"/>
                </a:cubicBezTo>
                <a:cubicBezTo>
                  <a:pt x="346431" y="193950"/>
                  <a:pt x="323647" y="171221"/>
                  <a:pt x="295631" y="171221"/>
                </a:cubicBezTo>
                <a:cubicBezTo>
                  <a:pt x="267614" y="171221"/>
                  <a:pt x="244831" y="193950"/>
                  <a:pt x="244831" y="221901"/>
                </a:cubicBezTo>
                <a:cubicBezTo>
                  <a:pt x="244831" y="232936"/>
                  <a:pt x="248476" y="243072"/>
                  <a:pt x="254508" y="251409"/>
                </a:cubicBezTo>
                <a:lnTo>
                  <a:pt x="198069" y="307448"/>
                </a:lnTo>
                <a:cubicBezTo>
                  <a:pt x="189738" y="301506"/>
                  <a:pt x="179629" y="297919"/>
                  <a:pt x="168631" y="297919"/>
                </a:cubicBezTo>
                <a:cubicBezTo>
                  <a:pt x="140614" y="297919"/>
                  <a:pt x="117831" y="320649"/>
                  <a:pt x="117831" y="348598"/>
                </a:cubicBezTo>
                <a:cubicBezTo>
                  <a:pt x="117831" y="376549"/>
                  <a:pt x="140614" y="399278"/>
                  <a:pt x="168631" y="399278"/>
                </a:cubicBezTo>
                <a:cubicBezTo>
                  <a:pt x="196647" y="399278"/>
                  <a:pt x="219431" y="376549"/>
                  <a:pt x="219431" y="348598"/>
                </a:cubicBezTo>
                <a:cubicBezTo>
                  <a:pt x="219431" y="340845"/>
                  <a:pt x="217538" y="333560"/>
                  <a:pt x="214401" y="326984"/>
                </a:cubicBezTo>
                <a:lnTo>
                  <a:pt x="274142" y="267651"/>
                </a:lnTo>
                <a:cubicBezTo>
                  <a:pt x="280683" y="270730"/>
                  <a:pt x="287922" y="272580"/>
                  <a:pt x="295631" y="272580"/>
                </a:cubicBezTo>
                <a:cubicBezTo>
                  <a:pt x="302387" y="272580"/>
                  <a:pt x="308813" y="271200"/>
                  <a:pt x="314731" y="268804"/>
                </a:cubicBezTo>
                <a:lnTo>
                  <a:pt x="360718" y="338856"/>
                </a:lnTo>
                <a:cubicBezTo>
                  <a:pt x="351917" y="347977"/>
                  <a:pt x="346431" y="360305"/>
                  <a:pt x="346431" y="373939"/>
                </a:cubicBezTo>
                <a:cubicBezTo>
                  <a:pt x="346431" y="401888"/>
                  <a:pt x="369214" y="424618"/>
                  <a:pt x="397231" y="424618"/>
                </a:cubicBezTo>
                <a:cubicBezTo>
                  <a:pt x="425247" y="424618"/>
                  <a:pt x="448031" y="401888"/>
                  <a:pt x="448031" y="373939"/>
                </a:cubicBezTo>
                <a:cubicBezTo>
                  <a:pt x="448031" y="367185"/>
                  <a:pt x="446646" y="360750"/>
                  <a:pt x="444221" y="354858"/>
                </a:cubicBezTo>
                <a:lnTo>
                  <a:pt x="496557" y="295423"/>
                </a:lnTo>
                <a:cubicBezTo>
                  <a:pt x="501320" y="296893"/>
                  <a:pt x="506286" y="297919"/>
                  <a:pt x="511531" y="297919"/>
                </a:cubicBezTo>
                <a:cubicBezTo>
                  <a:pt x="539547" y="297919"/>
                  <a:pt x="562331" y="275190"/>
                  <a:pt x="562331" y="247240"/>
                </a:cubicBezTo>
                <a:cubicBezTo>
                  <a:pt x="562331" y="219291"/>
                  <a:pt x="539547" y="196562"/>
                  <a:pt x="511531" y="196562"/>
                </a:cubicBezTo>
                <a:moveTo>
                  <a:pt x="593217" y="449957"/>
                </a:moveTo>
                <a:lnTo>
                  <a:pt x="477114" y="449957"/>
                </a:lnTo>
                <a:cubicBezTo>
                  <a:pt x="474421" y="449957"/>
                  <a:pt x="471805" y="450807"/>
                  <a:pt x="469633" y="452390"/>
                </a:cubicBezTo>
                <a:lnTo>
                  <a:pt x="270231" y="597421"/>
                </a:lnTo>
                <a:lnTo>
                  <a:pt x="270231" y="462627"/>
                </a:lnTo>
                <a:cubicBezTo>
                  <a:pt x="270231" y="455634"/>
                  <a:pt x="264554" y="449957"/>
                  <a:pt x="257531" y="449957"/>
                </a:cubicBezTo>
                <a:lnTo>
                  <a:pt x="114313" y="449957"/>
                </a:lnTo>
                <a:cubicBezTo>
                  <a:pt x="101460" y="449944"/>
                  <a:pt x="91313" y="447487"/>
                  <a:pt x="83299" y="442431"/>
                </a:cubicBezTo>
                <a:cubicBezTo>
                  <a:pt x="56883" y="425795"/>
                  <a:pt x="25400" y="393793"/>
                  <a:pt x="25400" y="335764"/>
                </a:cubicBezTo>
                <a:cubicBezTo>
                  <a:pt x="25400" y="258339"/>
                  <a:pt x="79388" y="232961"/>
                  <a:pt x="111582" y="224714"/>
                </a:cubicBezTo>
                <a:cubicBezTo>
                  <a:pt x="117462" y="223206"/>
                  <a:pt x="121450" y="217745"/>
                  <a:pt x="121095" y="211689"/>
                </a:cubicBezTo>
                <a:lnTo>
                  <a:pt x="119812" y="190441"/>
                </a:lnTo>
                <a:cubicBezTo>
                  <a:pt x="119812" y="128791"/>
                  <a:pt x="162382" y="62476"/>
                  <a:pt x="216713" y="39455"/>
                </a:cubicBezTo>
                <a:cubicBezTo>
                  <a:pt x="241160" y="29104"/>
                  <a:pt x="263754" y="24986"/>
                  <a:pt x="284239" y="24986"/>
                </a:cubicBezTo>
                <a:cubicBezTo>
                  <a:pt x="342468" y="24986"/>
                  <a:pt x="383604" y="58321"/>
                  <a:pt x="401561" y="76350"/>
                </a:cubicBezTo>
                <a:cubicBezTo>
                  <a:pt x="421310" y="96178"/>
                  <a:pt x="436740" y="121505"/>
                  <a:pt x="447383" y="151659"/>
                </a:cubicBezTo>
                <a:cubicBezTo>
                  <a:pt x="448945" y="156080"/>
                  <a:pt x="452844" y="159286"/>
                  <a:pt x="457492" y="159970"/>
                </a:cubicBezTo>
                <a:cubicBezTo>
                  <a:pt x="462178" y="160642"/>
                  <a:pt x="466801" y="158730"/>
                  <a:pt x="469582" y="154954"/>
                </a:cubicBezTo>
                <a:cubicBezTo>
                  <a:pt x="485737" y="133098"/>
                  <a:pt x="513550" y="123976"/>
                  <a:pt x="538772" y="132249"/>
                </a:cubicBezTo>
                <a:cubicBezTo>
                  <a:pt x="567080" y="141524"/>
                  <a:pt x="583413" y="169042"/>
                  <a:pt x="583692" y="207811"/>
                </a:cubicBezTo>
                <a:lnTo>
                  <a:pt x="583616" y="208230"/>
                </a:lnTo>
                <a:cubicBezTo>
                  <a:pt x="582549" y="215072"/>
                  <a:pt x="587172" y="221508"/>
                  <a:pt x="594004" y="222687"/>
                </a:cubicBezTo>
                <a:cubicBezTo>
                  <a:pt x="618528" y="226906"/>
                  <a:pt x="698500" y="247583"/>
                  <a:pt x="698500" y="336841"/>
                </a:cubicBezTo>
                <a:cubicBezTo>
                  <a:pt x="698500" y="440582"/>
                  <a:pt x="596595" y="449666"/>
                  <a:pt x="593217" y="449957"/>
                </a:cubicBezTo>
                <a:moveTo>
                  <a:pt x="608838" y="199855"/>
                </a:moveTo>
                <a:cubicBezTo>
                  <a:pt x="606222" y="154155"/>
                  <a:pt x="583413" y="120213"/>
                  <a:pt x="546697" y="108176"/>
                </a:cubicBezTo>
                <a:cubicBezTo>
                  <a:pt x="517881" y="98725"/>
                  <a:pt x="486702" y="105237"/>
                  <a:pt x="463842" y="124318"/>
                </a:cubicBezTo>
                <a:cubicBezTo>
                  <a:pt x="452526" y="98737"/>
                  <a:pt x="437693" y="76653"/>
                  <a:pt x="419570" y="58486"/>
                </a:cubicBezTo>
                <a:cubicBezTo>
                  <a:pt x="361442" y="141"/>
                  <a:pt x="281889" y="-15683"/>
                  <a:pt x="206794" y="16130"/>
                </a:cubicBezTo>
                <a:cubicBezTo>
                  <a:pt x="142723" y="43269"/>
                  <a:pt x="94412" y="118211"/>
                  <a:pt x="94437" y="191189"/>
                </a:cubicBezTo>
                <a:lnTo>
                  <a:pt x="95148" y="203124"/>
                </a:lnTo>
                <a:cubicBezTo>
                  <a:pt x="60223" y="214514"/>
                  <a:pt x="0" y="247076"/>
                  <a:pt x="0" y="335764"/>
                </a:cubicBezTo>
                <a:cubicBezTo>
                  <a:pt x="0" y="409008"/>
                  <a:pt x="43688" y="447462"/>
                  <a:pt x="69736" y="463856"/>
                </a:cubicBezTo>
                <a:cubicBezTo>
                  <a:pt x="81928" y="471534"/>
                  <a:pt x="96495" y="475285"/>
                  <a:pt x="114300" y="475297"/>
                </a:cubicBezTo>
                <a:lnTo>
                  <a:pt x="244831" y="475297"/>
                </a:lnTo>
                <a:lnTo>
                  <a:pt x="244831" y="622330"/>
                </a:lnTo>
                <a:cubicBezTo>
                  <a:pt x="244831" y="627107"/>
                  <a:pt x="247510" y="631466"/>
                  <a:pt x="251778" y="633632"/>
                </a:cubicBezTo>
                <a:cubicBezTo>
                  <a:pt x="253581" y="634557"/>
                  <a:pt x="255562" y="635000"/>
                  <a:pt x="257531" y="635000"/>
                </a:cubicBezTo>
                <a:cubicBezTo>
                  <a:pt x="260172" y="635000"/>
                  <a:pt x="262801" y="634188"/>
                  <a:pt x="265011" y="632581"/>
                </a:cubicBezTo>
                <a:lnTo>
                  <a:pt x="481254" y="475297"/>
                </a:lnTo>
                <a:lnTo>
                  <a:pt x="594144" y="475272"/>
                </a:lnTo>
                <a:cubicBezTo>
                  <a:pt x="595427" y="475170"/>
                  <a:pt x="723900" y="464337"/>
                  <a:pt x="723900" y="336841"/>
                </a:cubicBezTo>
                <a:cubicBezTo>
                  <a:pt x="723900" y="238536"/>
                  <a:pt x="645808" y="208534"/>
                  <a:pt x="608838" y="199855"/>
                </a:cubicBezTo>
              </a:path>
            </a:pathLst>
          </a:custGeom>
          <a:solidFill>
            <a:srgbClr val="FFFFFF"/>
          </a:solidFill>
          <a:ln w="12621" cap="flat">
            <a:noFill/>
            <a:prstDash val="solid"/>
            <a:miter/>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5" name="Arrow: Right 4">
            <a:extLst>
              <a:ext uri="{FF2B5EF4-FFF2-40B4-BE49-F238E27FC236}">
                <a16:creationId xmlns:a16="http://schemas.microsoft.com/office/drawing/2014/main" id="{7A39E713-6317-C8E1-64FA-95CE2E737134}"/>
              </a:ext>
            </a:extLst>
          </p:cNvPr>
          <p:cNvSpPr/>
          <p:nvPr/>
        </p:nvSpPr>
        <p:spPr>
          <a:xfrm>
            <a:off x="621748" y="5885413"/>
            <a:ext cx="490772" cy="510597"/>
          </a:xfrm>
          <a:prstGeom prst="rightArrow">
            <a:avLst>
              <a:gd name="adj1" fmla="val 50000"/>
              <a:gd name="adj2" fmla="val 62585"/>
            </a:avLst>
          </a:prstGeom>
          <a:solidFill>
            <a:schemeClr val="accent3"/>
          </a:solidFill>
          <a:ln w="25400">
            <a:noFill/>
          </a:ln>
        </p:spPr>
        <p:txBody>
          <a:bodyPr wrap="square" rtlCol="0">
            <a:noAutofit/>
          </a:bodyPr>
          <a:lstStyle/>
          <a:p>
            <a:pPr algn="ctr" rtl="0"/>
            <a:endParaRPr lang="en-US" b="1" dirty="0">
              <a:solidFill>
                <a:schemeClr val="tx1"/>
              </a:solidFill>
              <a:latin typeface="メイリオ" panose="020B0604030504040204" pitchFamily="50" charset="-128"/>
              <a:ea typeface="メイリオ" panose="020B0604030504040204" pitchFamily="50" charset="-128"/>
              <a:cs typeface="Amazon Ember Display Heavy" panose="020F0803020204020204" pitchFamily="34" charset="0"/>
            </a:endParaRPr>
          </a:p>
        </p:txBody>
      </p:sp>
      <p:grpSp>
        <p:nvGrpSpPr>
          <p:cNvPr id="34" name="Graphic 202">
            <a:extLst>
              <a:ext uri="{FF2B5EF4-FFF2-40B4-BE49-F238E27FC236}">
                <a16:creationId xmlns:a16="http://schemas.microsoft.com/office/drawing/2014/main" id="{ABA94924-39AB-FEA6-78B2-FFCB5CEF6D2B}"/>
              </a:ext>
            </a:extLst>
          </p:cNvPr>
          <p:cNvGrpSpPr>
            <a:grpSpLocks noChangeAspect="1"/>
          </p:cNvGrpSpPr>
          <p:nvPr/>
        </p:nvGrpSpPr>
        <p:grpSpPr>
          <a:xfrm>
            <a:off x="5786077" y="4008315"/>
            <a:ext cx="733550" cy="733550"/>
            <a:chOff x="10581061" y="4250234"/>
            <a:chExt cx="643689" cy="643689"/>
          </a:xfrm>
        </p:grpSpPr>
        <p:sp>
          <p:nvSpPr>
            <p:cNvPr id="35" name="Freeform: Shape 34">
              <a:extLst>
                <a:ext uri="{FF2B5EF4-FFF2-40B4-BE49-F238E27FC236}">
                  <a16:creationId xmlns:a16="http://schemas.microsoft.com/office/drawing/2014/main" id="{ECFC2C44-0A32-7A7A-A3B1-1824D1C599D1}"/>
                </a:ext>
              </a:extLst>
            </p:cNvPr>
            <p:cNvSpPr/>
            <p:nvPr/>
          </p:nvSpPr>
          <p:spPr>
            <a:xfrm>
              <a:off x="10635453" y="4398282"/>
              <a:ext cx="337937" cy="347592"/>
            </a:xfrm>
            <a:custGeom>
              <a:avLst/>
              <a:gdLst>
                <a:gd name="connsiteX0" fmla="*/ 336006 w 337936"/>
                <a:gd name="connsiteY0" fmla="*/ 220463 h 347592"/>
                <a:gd name="connsiteX1" fmla="*/ 173796 w 337936"/>
                <a:gd name="connsiteY1" fmla="*/ 342764 h 347592"/>
                <a:gd name="connsiteX2" fmla="*/ 4828 w 337936"/>
                <a:gd name="connsiteY2" fmla="*/ 173796 h 347592"/>
                <a:gd name="connsiteX3" fmla="*/ 173796 w 337936"/>
                <a:gd name="connsiteY3" fmla="*/ 4828 h 347592"/>
                <a:gd name="connsiteX4" fmla="*/ 288373 w 337936"/>
                <a:gd name="connsiteY4" fmla="*/ 49886 h 347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936" h="347592">
                  <a:moveTo>
                    <a:pt x="336006" y="220463"/>
                  </a:moveTo>
                  <a:cubicBezTo>
                    <a:pt x="315729" y="290947"/>
                    <a:pt x="250717" y="342764"/>
                    <a:pt x="173796" y="342764"/>
                  </a:cubicBezTo>
                  <a:cubicBezTo>
                    <a:pt x="80461" y="342764"/>
                    <a:pt x="4828" y="267131"/>
                    <a:pt x="4828" y="173796"/>
                  </a:cubicBezTo>
                  <a:cubicBezTo>
                    <a:pt x="4828" y="80461"/>
                    <a:pt x="80461" y="4828"/>
                    <a:pt x="173796" y="4828"/>
                  </a:cubicBezTo>
                  <a:cubicBezTo>
                    <a:pt x="218211" y="4828"/>
                    <a:pt x="258441" y="21885"/>
                    <a:pt x="288373" y="49886"/>
                  </a:cubicBezTo>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36" name="Freeform: Shape 35">
              <a:extLst>
                <a:ext uri="{FF2B5EF4-FFF2-40B4-BE49-F238E27FC236}">
                  <a16:creationId xmlns:a16="http://schemas.microsoft.com/office/drawing/2014/main" id="{9372395B-5251-A25F-5742-F2747BCF1997}"/>
                </a:ext>
              </a:extLst>
            </p:cNvPr>
            <p:cNvSpPr/>
            <p:nvPr/>
          </p:nvSpPr>
          <p:spPr>
            <a:xfrm>
              <a:off x="10865893" y="4620999"/>
              <a:ext cx="38621" cy="112646"/>
            </a:xfrm>
            <a:custGeom>
              <a:avLst/>
              <a:gdLst>
                <a:gd name="connsiteX0" fmla="*/ 33794 w 38621"/>
                <a:gd name="connsiteY0" fmla="*/ 4828 h 112645"/>
                <a:gd name="connsiteX1" fmla="*/ 4828 w 38621"/>
                <a:gd name="connsiteY1" fmla="*/ 108783 h 112645"/>
              </a:gdLst>
              <a:ahLst/>
              <a:cxnLst>
                <a:cxn ang="0">
                  <a:pos x="connsiteX0" y="connsiteY0"/>
                </a:cxn>
                <a:cxn ang="0">
                  <a:pos x="connsiteX1" y="connsiteY1"/>
                </a:cxn>
              </a:cxnLst>
              <a:rect l="l" t="t" r="r" b="b"/>
              <a:pathLst>
                <a:path w="38621" h="112645">
                  <a:moveTo>
                    <a:pt x="33794" y="4828"/>
                  </a:moveTo>
                  <a:cubicBezTo>
                    <a:pt x="29610" y="37978"/>
                    <a:pt x="20920" y="73059"/>
                    <a:pt x="4828" y="108783"/>
                  </a:cubicBezTo>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37" name="Freeform: Shape 36">
              <a:extLst>
                <a:ext uri="{FF2B5EF4-FFF2-40B4-BE49-F238E27FC236}">
                  <a16:creationId xmlns:a16="http://schemas.microsoft.com/office/drawing/2014/main" id="{7EE6E66C-FA36-501B-F794-9BDCD4A0C11C}"/>
                </a:ext>
              </a:extLst>
            </p:cNvPr>
            <p:cNvSpPr/>
            <p:nvPr/>
          </p:nvSpPr>
          <p:spPr>
            <a:xfrm>
              <a:off x="10865893" y="4410191"/>
              <a:ext cx="38621" cy="125519"/>
            </a:xfrm>
            <a:custGeom>
              <a:avLst/>
              <a:gdLst>
                <a:gd name="connsiteX0" fmla="*/ 4828 w 38621"/>
                <a:gd name="connsiteY0" fmla="*/ 4828 h 125519"/>
                <a:gd name="connsiteX1" fmla="*/ 34437 w 38621"/>
                <a:gd name="connsiteY1" fmla="*/ 123588 h 125519"/>
              </a:gdLst>
              <a:ahLst/>
              <a:cxnLst>
                <a:cxn ang="0">
                  <a:pos x="connsiteX0" y="connsiteY0"/>
                </a:cxn>
                <a:cxn ang="0">
                  <a:pos x="connsiteX1" y="connsiteY1"/>
                </a:cxn>
              </a:cxnLst>
              <a:rect l="l" t="t" r="r" b="b"/>
              <a:pathLst>
                <a:path w="38621" h="125519">
                  <a:moveTo>
                    <a:pt x="4828" y="4828"/>
                  </a:moveTo>
                  <a:cubicBezTo>
                    <a:pt x="4828" y="4828"/>
                    <a:pt x="27357" y="53104"/>
                    <a:pt x="34437" y="123588"/>
                  </a:cubicBezTo>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38" name="Freeform: Shape 37">
              <a:extLst>
                <a:ext uri="{FF2B5EF4-FFF2-40B4-BE49-F238E27FC236}">
                  <a16:creationId xmlns:a16="http://schemas.microsoft.com/office/drawing/2014/main" id="{0A87CAC2-AB03-F32A-7FD8-FAEDC1388DB2}"/>
                </a:ext>
              </a:extLst>
            </p:cNvPr>
            <p:cNvSpPr/>
            <p:nvPr/>
          </p:nvSpPr>
          <p:spPr>
            <a:xfrm>
              <a:off x="10712016" y="4410191"/>
              <a:ext cx="38621" cy="321845"/>
            </a:xfrm>
            <a:custGeom>
              <a:avLst/>
              <a:gdLst>
                <a:gd name="connsiteX0" fmla="*/ 36726 w 38621"/>
                <a:gd name="connsiteY0" fmla="*/ 319592 h 321844"/>
                <a:gd name="connsiteX1" fmla="*/ 36726 w 38621"/>
                <a:gd name="connsiteY1" fmla="*/ 4828 h 321844"/>
              </a:gdLst>
              <a:ahLst/>
              <a:cxnLst>
                <a:cxn ang="0">
                  <a:pos x="connsiteX0" y="connsiteY0"/>
                </a:cxn>
                <a:cxn ang="0">
                  <a:pos x="connsiteX1" y="connsiteY1"/>
                </a:cxn>
              </a:cxnLst>
              <a:rect l="l" t="t" r="r" b="b"/>
              <a:pathLst>
                <a:path w="38621" h="321844">
                  <a:moveTo>
                    <a:pt x="36726" y="319592"/>
                  </a:moveTo>
                  <a:cubicBezTo>
                    <a:pt x="36726" y="319592"/>
                    <a:pt x="-35045" y="165428"/>
                    <a:pt x="36726" y="4828"/>
                  </a:cubicBezTo>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39" name="Freeform: Shape 38">
              <a:extLst>
                <a:ext uri="{FF2B5EF4-FFF2-40B4-BE49-F238E27FC236}">
                  <a16:creationId xmlns:a16="http://schemas.microsoft.com/office/drawing/2014/main" id="{06425E7B-470B-8F1E-0D00-FFA241B42A1D}"/>
                </a:ext>
              </a:extLst>
            </p:cNvPr>
            <p:cNvSpPr/>
            <p:nvPr/>
          </p:nvSpPr>
          <p:spPr>
            <a:xfrm>
              <a:off x="10635453" y="4573366"/>
              <a:ext cx="222073" cy="9655"/>
            </a:xfrm>
            <a:custGeom>
              <a:avLst/>
              <a:gdLst>
                <a:gd name="connsiteX0" fmla="*/ 4828 w 222072"/>
                <a:gd name="connsiteY0" fmla="*/ 4828 h 9655"/>
                <a:gd name="connsiteX1" fmla="*/ 218532 w 222072"/>
                <a:gd name="connsiteY1" fmla="*/ 4828 h 9655"/>
              </a:gdLst>
              <a:ahLst/>
              <a:cxnLst>
                <a:cxn ang="0">
                  <a:pos x="connsiteX0" y="connsiteY0"/>
                </a:cxn>
                <a:cxn ang="0">
                  <a:pos x="connsiteX1" y="connsiteY1"/>
                </a:cxn>
              </a:cxnLst>
              <a:rect l="l" t="t" r="r" b="b"/>
              <a:pathLst>
                <a:path w="222072" h="9655">
                  <a:moveTo>
                    <a:pt x="4828" y="4828"/>
                  </a:moveTo>
                  <a:lnTo>
                    <a:pt x="218532" y="4828"/>
                  </a:lnTo>
                </a:path>
              </a:pathLst>
            </a:custGeom>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40" name="Freeform: Shape 39">
              <a:extLst>
                <a:ext uri="{FF2B5EF4-FFF2-40B4-BE49-F238E27FC236}">
                  <a16:creationId xmlns:a16="http://schemas.microsoft.com/office/drawing/2014/main" id="{E0C627A4-4C77-43A8-17E3-E1B3343C0743}"/>
                </a:ext>
              </a:extLst>
            </p:cNvPr>
            <p:cNvSpPr/>
            <p:nvPr/>
          </p:nvSpPr>
          <p:spPr>
            <a:xfrm>
              <a:off x="10804421" y="4398282"/>
              <a:ext cx="9655" cy="347592"/>
            </a:xfrm>
            <a:custGeom>
              <a:avLst/>
              <a:gdLst>
                <a:gd name="connsiteX0" fmla="*/ 4828 w 9655"/>
                <a:gd name="connsiteY0" fmla="*/ 342764 h 347592"/>
                <a:gd name="connsiteX1" fmla="*/ 4828 w 9655"/>
                <a:gd name="connsiteY1" fmla="*/ 4828 h 347592"/>
              </a:gdLst>
              <a:ahLst/>
              <a:cxnLst>
                <a:cxn ang="0">
                  <a:pos x="connsiteX0" y="connsiteY0"/>
                </a:cxn>
                <a:cxn ang="0">
                  <a:pos x="connsiteX1" y="connsiteY1"/>
                </a:cxn>
              </a:cxnLst>
              <a:rect l="l" t="t" r="r" b="b"/>
              <a:pathLst>
                <a:path w="9655" h="347592">
                  <a:moveTo>
                    <a:pt x="4828" y="342764"/>
                  </a:moveTo>
                  <a:lnTo>
                    <a:pt x="4828" y="4828"/>
                  </a:lnTo>
                </a:path>
              </a:pathLst>
            </a:custGeom>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41" name="Freeform: Shape 40">
              <a:extLst>
                <a:ext uri="{FF2B5EF4-FFF2-40B4-BE49-F238E27FC236}">
                  <a16:creationId xmlns:a16="http://schemas.microsoft.com/office/drawing/2014/main" id="{5BB205C8-A824-3DF5-08D1-D168275F3C43}"/>
                </a:ext>
              </a:extLst>
            </p:cNvPr>
            <p:cNvSpPr/>
            <p:nvPr/>
          </p:nvSpPr>
          <p:spPr>
            <a:xfrm>
              <a:off x="10649614" y="4467278"/>
              <a:ext cx="296097" cy="45058"/>
            </a:xfrm>
            <a:custGeom>
              <a:avLst/>
              <a:gdLst>
                <a:gd name="connsiteX0" fmla="*/ 4828 w 296096"/>
                <a:gd name="connsiteY0" fmla="*/ 40753 h 45058"/>
                <a:gd name="connsiteX1" fmla="*/ 294166 w 296096"/>
                <a:gd name="connsiteY1" fmla="*/ 30776 h 45058"/>
              </a:gdLst>
              <a:ahLst/>
              <a:cxnLst>
                <a:cxn ang="0">
                  <a:pos x="connsiteX0" y="connsiteY0"/>
                </a:cxn>
                <a:cxn ang="0">
                  <a:pos x="connsiteX1" y="connsiteY1"/>
                </a:cxn>
              </a:cxnLst>
              <a:rect l="l" t="t" r="r" b="b"/>
              <a:pathLst>
                <a:path w="296096" h="45058">
                  <a:moveTo>
                    <a:pt x="4828" y="40753"/>
                  </a:moveTo>
                  <a:cubicBezTo>
                    <a:pt x="4828" y="40753"/>
                    <a:pt x="144508" y="-32949"/>
                    <a:pt x="294166" y="30776"/>
                  </a:cubicBezTo>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42" name="Freeform: Shape 41">
              <a:extLst>
                <a:ext uri="{FF2B5EF4-FFF2-40B4-BE49-F238E27FC236}">
                  <a16:creationId xmlns:a16="http://schemas.microsoft.com/office/drawing/2014/main" id="{91FB28E9-04E9-5C58-5BE1-2CD5210455E3}"/>
                </a:ext>
              </a:extLst>
            </p:cNvPr>
            <p:cNvSpPr/>
            <p:nvPr/>
          </p:nvSpPr>
          <p:spPr>
            <a:xfrm>
              <a:off x="10651223" y="4638700"/>
              <a:ext cx="315408" cy="45058"/>
            </a:xfrm>
            <a:custGeom>
              <a:avLst/>
              <a:gdLst>
                <a:gd name="connsiteX0" fmla="*/ 4828 w 315407"/>
                <a:gd name="connsiteY0" fmla="*/ 4828 h 45058"/>
                <a:gd name="connsiteX1" fmla="*/ 310902 w 315407"/>
                <a:gd name="connsiteY1" fmla="*/ 4828 h 45058"/>
              </a:gdLst>
              <a:ahLst/>
              <a:cxnLst>
                <a:cxn ang="0">
                  <a:pos x="connsiteX0" y="connsiteY0"/>
                </a:cxn>
                <a:cxn ang="0">
                  <a:pos x="connsiteX1" y="connsiteY1"/>
                </a:cxn>
              </a:cxnLst>
              <a:rect l="l" t="t" r="r" b="b"/>
              <a:pathLst>
                <a:path w="315407" h="45058">
                  <a:moveTo>
                    <a:pt x="4828" y="4828"/>
                  </a:moveTo>
                  <a:cubicBezTo>
                    <a:pt x="4828" y="4828"/>
                    <a:pt x="153520" y="85611"/>
                    <a:pt x="310902" y="4828"/>
                  </a:cubicBezTo>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43" name="Freeform: Shape 42">
              <a:extLst>
                <a:ext uri="{FF2B5EF4-FFF2-40B4-BE49-F238E27FC236}">
                  <a16:creationId xmlns:a16="http://schemas.microsoft.com/office/drawing/2014/main" id="{15608A29-BA66-D817-08B9-893F5EFE03DA}"/>
                </a:ext>
              </a:extLst>
            </p:cNvPr>
            <p:cNvSpPr/>
            <p:nvPr/>
          </p:nvSpPr>
          <p:spPr>
            <a:xfrm>
              <a:off x="10991091" y="4598470"/>
              <a:ext cx="25748" cy="67587"/>
            </a:xfrm>
            <a:custGeom>
              <a:avLst/>
              <a:gdLst>
                <a:gd name="connsiteX0" fmla="*/ 4828 w 25747"/>
                <a:gd name="connsiteY0" fmla="*/ 65978 h 67587"/>
                <a:gd name="connsiteX1" fmla="*/ 23817 w 25747"/>
                <a:gd name="connsiteY1" fmla="*/ 4828 h 67587"/>
              </a:gdLst>
              <a:ahLst/>
              <a:cxnLst>
                <a:cxn ang="0">
                  <a:pos x="connsiteX0" y="connsiteY0"/>
                </a:cxn>
                <a:cxn ang="0">
                  <a:pos x="connsiteX1" y="connsiteY1"/>
                </a:cxn>
              </a:cxnLst>
              <a:rect l="l" t="t" r="r" b="b"/>
              <a:pathLst>
                <a:path w="25747" h="67587">
                  <a:moveTo>
                    <a:pt x="4828" y="65978"/>
                  </a:moveTo>
                  <a:lnTo>
                    <a:pt x="23817" y="4828"/>
                  </a:lnTo>
                </a:path>
              </a:pathLst>
            </a:custGeom>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44" name="Freeform: Shape 43">
              <a:extLst>
                <a:ext uri="{FF2B5EF4-FFF2-40B4-BE49-F238E27FC236}">
                  <a16:creationId xmlns:a16="http://schemas.microsoft.com/office/drawing/2014/main" id="{58D533C9-D2A4-1E87-E06E-C680EA5923B0}"/>
                </a:ext>
              </a:extLst>
            </p:cNvPr>
            <p:cNvSpPr/>
            <p:nvPr/>
          </p:nvSpPr>
          <p:spPr>
            <a:xfrm>
              <a:off x="10915779" y="4571757"/>
              <a:ext cx="83680" cy="9655"/>
            </a:xfrm>
            <a:custGeom>
              <a:avLst/>
              <a:gdLst>
                <a:gd name="connsiteX0" fmla="*/ 4828 w 83679"/>
                <a:gd name="connsiteY0" fmla="*/ 4828 h 9655"/>
                <a:gd name="connsiteX1" fmla="*/ 78852 w 83679"/>
                <a:gd name="connsiteY1" fmla="*/ 4828 h 9655"/>
              </a:gdLst>
              <a:ahLst/>
              <a:cxnLst>
                <a:cxn ang="0">
                  <a:pos x="connsiteX0" y="connsiteY0"/>
                </a:cxn>
                <a:cxn ang="0">
                  <a:pos x="connsiteX1" y="connsiteY1"/>
                </a:cxn>
              </a:cxnLst>
              <a:rect l="l" t="t" r="r" b="b"/>
              <a:pathLst>
                <a:path w="83679" h="9655">
                  <a:moveTo>
                    <a:pt x="4828" y="4828"/>
                  </a:moveTo>
                  <a:lnTo>
                    <a:pt x="78852" y="4828"/>
                  </a:lnTo>
                </a:path>
              </a:pathLst>
            </a:custGeom>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45" name="Freeform: Shape 44">
              <a:extLst>
                <a:ext uri="{FF2B5EF4-FFF2-40B4-BE49-F238E27FC236}">
                  <a16:creationId xmlns:a16="http://schemas.microsoft.com/office/drawing/2014/main" id="{B8A55DE5-49E2-DF32-07B0-F08184E40D18}"/>
                </a:ext>
              </a:extLst>
            </p:cNvPr>
            <p:cNvSpPr/>
            <p:nvPr/>
          </p:nvSpPr>
          <p:spPr>
            <a:xfrm>
              <a:off x="10970493" y="4459433"/>
              <a:ext cx="45058" cy="83680"/>
            </a:xfrm>
            <a:custGeom>
              <a:avLst/>
              <a:gdLst>
                <a:gd name="connsiteX0" fmla="*/ 4828 w 45058"/>
                <a:gd name="connsiteY0" fmla="*/ 4828 h 83679"/>
                <a:gd name="connsiteX1" fmla="*/ 43127 w 45058"/>
                <a:gd name="connsiteY1" fmla="*/ 80461 h 83679"/>
              </a:gdLst>
              <a:ahLst/>
              <a:cxnLst>
                <a:cxn ang="0">
                  <a:pos x="connsiteX0" y="connsiteY0"/>
                </a:cxn>
                <a:cxn ang="0">
                  <a:pos x="connsiteX1" y="connsiteY1"/>
                </a:cxn>
              </a:cxnLst>
              <a:rect l="l" t="t" r="r" b="b"/>
              <a:pathLst>
                <a:path w="45058" h="83679">
                  <a:moveTo>
                    <a:pt x="4828" y="4828"/>
                  </a:moveTo>
                  <a:lnTo>
                    <a:pt x="43127" y="80461"/>
                  </a:lnTo>
                </a:path>
              </a:pathLst>
            </a:custGeom>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46" name="Freeform: Shape 45">
              <a:extLst>
                <a:ext uri="{FF2B5EF4-FFF2-40B4-BE49-F238E27FC236}">
                  <a16:creationId xmlns:a16="http://schemas.microsoft.com/office/drawing/2014/main" id="{F722A99D-3BD3-CC17-A36A-4125E0142376}"/>
                </a:ext>
              </a:extLst>
            </p:cNvPr>
            <p:cNvSpPr/>
            <p:nvPr/>
          </p:nvSpPr>
          <p:spPr>
            <a:xfrm>
              <a:off x="11038724" y="4495480"/>
              <a:ext cx="38621" cy="48277"/>
            </a:xfrm>
            <a:custGeom>
              <a:avLst/>
              <a:gdLst>
                <a:gd name="connsiteX0" fmla="*/ 34759 w 38621"/>
                <a:gd name="connsiteY0" fmla="*/ 4828 h 48276"/>
                <a:gd name="connsiteX1" fmla="*/ 4828 w 38621"/>
                <a:gd name="connsiteY1" fmla="*/ 44415 h 48276"/>
              </a:gdLst>
              <a:ahLst/>
              <a:cxnLst>
                <a:cxn ang="0">
                  <a:pos x="connsiteX0" y="connsiteY0"/>
                </a:cxn>
                <a:cxn ang="0">
                  <a:pos x="connsiteX1" y="connsiteY1"/>
                </a:cxn>
              </a:cxnLst>
              <a:rect l="l" t="t" r="r" b="b"/>
              <a:pathLst>
                <a:path w="38621" h="48276">
                  <a:moveTo>
                    <a:pt x="34759" y="4828"/>
                  </a:moveTo>
                  <a:lnTo>
                    <a:pt x="4828" y="44415"/>
                  </a:lnTo>
                </a:path>
              </a:pathLst>
            </a:custGeom>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47" name="Freeform: Shape 46">
              <a:extLst>
                <a:ext uri="{FF2B5EF4-FFF2-40B4-BE49-F238E27FC236}">
                  <a16:creationId xmlns:a16="http://schemas.microsoft.com/office/drawing/2014/main" id="{BA16C57C-9B2D-ED8B-B966-DDFC3D2339A3}"/>
                </a:ext>
              </a:extLst>
            </p:cNvPr>
            <p:cNvSpPr/>
            <p:nvPr/>
          </p:nvSpPr>
          <p:spPr>
            <a:xfrm>
              <a:off x="10988194" y="4532170"/>
              <a:ext cx="77243" cy="77243"/>
            </a:xfrm>
            <a:custGeom>
              <a:avLst/>
              <a:gdLst>
                <a:gd name="connsiteX0" fmla="*/ 73059 w 77242"/>
                <a:gd name="connsiteY0" fmla="*/ 38943 h 77242"/>
                <a:gd name="connsiteX1" fmla="*/ 38943 w 77242"/>
                <a:gd name="connsiteY1" fmla="*/ 73059 h 77242"/>
                <a:gd name="connsiteX2" fmla="*/ 4828 w 77242"/>
                <a:gd name="connsiteY2" fmla="*/ 38943 h 77242"/>
                <a:gd name="connsiteX3" fmla="*/ 38943 w 77242"/>
                <a:gd name="connsiteY3" fmla="*/ 4828 h 77242"/>
                <a:gd name="connsiteX4" fmla="*/ 73059 w 77242"/>
                <a:gd name="connsiteY4" fmla="*/ 38943 h 77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42" h="77242">
                  <a:moveTo>
                    <a:pt x="73059" y="38943"/>
                  </a:moveTo>
                  <a:cubicBezTo>
                    <a:pt x="73059" y="57785"/>
                    <a:pt x="57785" y="73059"/>
                    <a:pt x="38943" y="73059"/>
                  </a:cubicBezTo>
                  <a:cubicBezTo>
                    <a:pt x="20102" y="73059"/>
                    <a:pt x="4828" y="57785"/>
                    <a:pt x="4828" y="38943"/>
                  </a:cubicBezTo>
                  <a:cubicBezTo>
                    <a:pt x="4828" y="20102"/>
                    <a:pt x="20102" y="4828"/>
                    <a:pt x="38943" y="4828"/>
                  </a:cubicBezTo>
                  <a:cubicBezTo>
                    <a:pt x="57785" y="4828"/>
                    <a:pt x="73059" y="20102"/>
                    <a:pt x="73059" y="38943"/>
                  </a:cubicBezTo>
                  <a:close/>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48" name="Freeform: Shape 47">
              <a:extLst>
                <a:ext uri="{FF2B5EF4-FFF2-40B4-BE49-F238E27FC236}">
                  <a16:creationId xmlns:a16="http://schemas.microsoft.com/office/drawing/2014/main" id="{E3BFA580-A3BB-3291-A4AF-CE0F1827C086}"/>
                </a:ext>
              </a:extLst>
            </p:cNvPr>
            <p:cNvSpPr/>
            <p:nvPr/>
          </p:nvSpPr>
          <p:spPr>
            <a:xfrm>
              <a:off x="10878445" y="4554699"/>
              <a:ext cx="45058" cy="45058"/>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49" name="Freeform: Shape 48">
              <a:extLst>
                <a:ext uri="{FF2B5EF4-FFF2-40B4-BE49-F238E27FC236}">
                  <a16:creationId xmlns:a16="http://schemas.microsoft.com/office/drawing/2014/main" id="{55A4C3E6-0FCC-6F2A-92FF-BC27EDAFE175}"/>
                </a:ext>
              </a:extLst>
            </p:cNvPr>
            <p:cNvSpPr/>
            <p:nvPr/>
          </p:nvSpPr>
          <p:spPr>
            <a:xfrm>
              <a:off x="10942814" y="4422099"/>
              <a:ext cx="45058" cy="45058"/>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50" name="Freeform: Shape 49">
              <a:extLst>
                <a:ext uri="{FF2B5EF4-FFF2-40B4-BE49-F238E27FC236}">
                  <a16:creationId xmlns:a16="http://schemas.microsoft.com/office/drawing/2014/main" id="{EB55CEB2-2423-B79E-6242-4235C64BE673}"/>
                </a:ext>
              </a:extLst>
            </p:cNvPr>
            <p:cNvSpPr/>
            <p:nvPr/>
          </p:nvSpPr>
          <p:spPr>
            <a:xfrm>
              <a:off x="11051276" y="4583021"/>
              <a:ext cx="80461" cy="51495"/>
            </a:xfrm>
            <a:custGeom>
              <a:avLst/>
              <a:gdLst>
                <a:gd name="connsiteX0" fmla="*/ 77886 w 80461"/>
                <a:gd name="connsiteY0" fmla="*/ 48277 h 51495"/>
                <a:gd name="connsiteX1" fmla="*/ 4828 w 80461"/>
                <a:gd name="connsiteY1" fmla="*/ 4828 h 51495"/>
              </a:gdLst>
              <a:ahLst/>
              <a:cxnLst>
                <a:cxn ang="0">
                  <a:pos x="connsiteX0" y="connsiteY0"/>
                </a:cxn>
                <a:cxn ang="0">
                  <a:pos x="connsiteX1" y="connsiteY1"/>
                </a:cxn>
              </a:cxnLst>
              <a:rect l="l" t="t" r="r" b="b"/>
              <a:pathLst>
                <a:path w="80461" h="51495">
                  <a:moveTo>
                    <a:pt x="77886" y="48277"/>
                  </a:moveTo>
                  <a:lnTo>
                    <a:pt x="4828" y="4828"/>
                  </a:lnTo>
                </a:path>
              </a:pathLst>
            </a:custGeom>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51" name="Freeform: Shape 50">
              <a:extLst>
                <a:ext uri="{FF2B5EF4-FFF2-40B4-BE49-F238E27FC236}">
                  <a16:creationId xmlns:a16="http://schemas.microsoft.com/office/drawing/2014/main" id="{83DD007C-5E2A-B647-03D1-C20B79ED0E89}"/>
                </a:ext>
              </a:extLst>
            </p:cNvPr>
            <p:cNvSpPr/>
            <p:nvPr/>
          </p:nvSpPr>
          <p:spPr>
            <a:xfrm>
              <a:off x="11123047" y="4618746"/>
              <a:ext cx="45058" cy="45058"/>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52" name="Freeform: Shape 51">
              <a:extLst>
                <a:ext uri="{FF2B5EF4-FFF2-40B4-BE49-F238E27FC236}">
                  <a16:creationId xmlns:a16="http://schemas.microsoft.com/office/drawing/2014/main" id="{7E8078B2-A54A-32C4-51E9-4A6F72A66B79}"/>
                </a:ext>
              </a:extLst>
            </p:cNvPr>
            <p:cNvSpPr/>
            <p:nvPr/>
          </p:nvSpPr>
          <p:spPr>
            <a:xfrm>
              <a:off x="10966631" y="4658655"/>
              <a:ext cx="45058" cy="45058"/>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53" name="Freeform: Shape 52">
              <a:extLst>
                <a:ext uri="{FF2B5EF4-FFF2-40B4-BE49-F238E27FC236}">
                  <a16:creationId xmlns:a16="http://schemas.microsoft.com/office/drawing/2014/main" id="{F0F2427A-E96E-61B3-DF8F-C5164A6049EF}"/>
                </a:ext>
              </a:extLst>
            </p:cNvPr>
            <p:cNvSpPr/>
            <p:nvPr/>
          </p:nvSpPr>
          <p:spPr>
            <a:xfrm>
              <a:off x="11061575" y="4462008"/>
              <a:ext cx="45058" cy="45058"/>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grpSp>
      <p:grpSp>
        <p:nvGrpSpPr>
          <p:cNvPr id="54" name="Graphic 112">
            <a:extLst>
              <a:ext uri="{FF2B5EF4-FFF2-40B4-BE49-F238E27FC236}">
                <a16:creationId xmlns:a16="http://schemas.microsoft.com/office/drawing/2014/main" id="{1072BBFF-B23F-AC03-E172-37F70F3C26EC}"/>
              </a:ext>
            </a:extLst>
          </p:cNvPr>
          <p:cNvGrpSpPr>
            <a:grpSpLocks noChangeAspect="1"/>
          </p:cNvGrpSpPr>
          <p:nvPr/>
        </p:nvGrpSpPr>
        <p:grpSpPr>
          <a:xfrm>
            <a:off x="1928280" y="2028211"/>
            <a:ext cx="678776" cy="678776"/>
            <a:chOff x="2202337" y="1547156"/>
            <a:chExt cx="643689" cy="643689"/>
          </a:xfrm>
        </p:grpSpPr>
        <p:sp>
          <p:nvSpPr>
            <p:cNvPr id="55" name="Freeform: Shape 54">
              <a:extLst>
                <a:ext uri="{FF2B5EF4-FFF2-40B4-BE49-F238E27FC236}">
                  <a16:creationId xmlns:a16="http://schemas.microsoft.com/office/drawing/2014/main" id="{41EAED96-790C-31B5-422B-F6D1BCE92580}"/>
                </a:ext>
              </a:extLst>
            </p:cNvPr>
            <p:cNvSpPr/>
            <p:nvPr/>
          </p:nvSpPr>
          <p:spPr>
            <a:xfrm>
              <a:off x="2454341" y="1782746"/>
              <a:ext cx="280005" cy="80461"/>
            </a:xfrm>
            <a:custGeom>
              <a:avLst/>
              <a:gdLst>
                <a:gd name="connsiteX0" fmla="*/ 270028 w 280004"/>
                <a:gd name="connsiteY0" fmla="*/ 77243 h 80461"/>
                <a:gd name="connsiteX1" fmla="*/ 11265 w 280004"/>
                <a:gd name="connsiteY1" fmla="*/ 77243 h 80461"/>
                <a:gd name="connsiteX2" fmla="*/ 4828 w 280004"/>
                <a:gd name="connsiteY2" fmla="*/ 70806 h 80461"/>
                <a:gd name="connsiteX3" fmla="*/ 4828 w 280004"/>
                <a:gd name="connsiteY3" fmla="*/ 11265 h 80461"/>
                <a:gd name="connsiteX4" fmla="*/ 11265 w 280004"/>
                <a:gd name="connsiteY4" fmla="*/ 4828 h 80461"/>
                <a:gd name="connsiteX5" fmla="*/ 270349 w 280004"/>
                <a:gd name="connsiteY5" fmla="*/ 4828 h 80461"/>
                <a:gd name="connsiteX6" fmla="*/ 276786 w 280004"/>
                <a:gd name="connsiteY6" fmla="*/ 11265 h 80461"/>
                <a:gd name="connsiteX7" fmla="*/ 276786 w 280004"/>
                <a:gd name="connsiteY7" fmla="*/ 70806 h 80461"/>
                <a:gd name="connsiteX8" fmla="*/ 270028 w 280004"/>
                <a:gd name="connsiteY8" fmla="*/ 77243 h 80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004" h="80461">
                  <a:moveTo>
                    <a:pt x="270028" y="77243"/>
                  </a:moveTo>
                  <a:lnTo>
                    <a:pt x="11265" y="77243"/>
                  </a:lnTo>
                  <a:cubicBezTo>
                    <a:pt x="7724" y="77243"/>
                    <a:pt x="4828" y="74346"/>
                    <a:pt x="4828" y="70806"/>
                  </a:cubicBezTo>
                  <a:lnTo>
                    <a:pt x="4828" y="11265"/>
                  </a:lnTo>
                  <a:cubicBezTo>
                    <a:pt x="4828" y="7724"/>
                    <a:pt x="7724" y="4828"/>
                    <a:pt x="11265" y="4828"/>
                  </a:cubicBezTo>
                  <a:lnTo>
                    <a:pt x="270349" y="4828"/>
                  </a:lnTo>
                  <a:cubicBezTo>
                    <a:pt x="273890" y="4828"/>
                    <a:pt x="276786" y="7724"/>
                    <a:pt x="276786" y="11265"/>
                  </a:cubicBezTo>
                  <a:lnTo>
                    <a:pt x="276786" y="70806"/>
                  </a:lnTo>
                  <a:cubicBezTo>
                    <a:pt x="276464" y="74346"/>
                    <a:pt x="273568" y="77243"/>
                    <a:pt x="270028" y="77243"/>
                  </a:cubicBezTo>
                  <a:close/>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56" name="Freeform: Shape 55">
              <a:extLst>
                <a:ext uri="{FF2B5EF4-FFF2-40B4-BE49-F238E27FC236}">
                  <a16:creationId xmlns:a16="http://schemas.microsoft.com/office/drawing/2014/main" id="{64A34370-C1AD-887B-40DA-94701355A3D2}"/>
                </a:ext>
              </a:extLst>
            </p:cNvPr>
            <p:cNvSpPr/>
            <p:nvPr/>
          </p:nvSpPr>
          <p:spPr>
            <a:xfrm>
              <a:off x="2454341" y="1881231"/>
              <a:ext cx="280005" cy="80461"/>
            </a:xfrm>
            <a:custGeom>
              <a:avLst/>
              <a:gdLst>
                <a:gd name="connsiteX0" fmla="*/ 270349 w 280004"/>
                <a:gd name="connsiteY0" fmla="*/ 76921 h 80461"/>
                <a:gd name="connsiteX1" fmla="*/ 10943 w 280004"/>
                <a:gd name="connsiteY1" fmla="*/ 76921 h 80461"/>
                <a:gd name="connsiteX2" fmla="*/ 4828 w 280004"/>
                <a:gd name="connsiteY2" fmla="*/ 70806 h 80461"/>
                <a:gd name="connsiteX3" fmla="*/ 4828 w 280004"/>
                <a:gd name="connsiteY3" fmla="*/ 10943 h 80461"/>
                <a:gd name="connsiteX4" fmla="*/ 10943 w 280004"/>
                <a:gd name="connsiteY4" fmla="*/ 4828 h 80461"/>
                <a:gd name="connsiteX5" fmla="*/ 270349 w 280004"/>
                <a:gd name="connsiteY5" fmla="*/ 4828 h 80461"/>
                <a:gd name="connsiteX6" fmla="*/ 276464 w 280004"/>
                <a:gd name="connsiteY6" fmla="*/ 10943 h 80461"/>
                <a:gd name="connsiteX7" fmla="*/ 276464 w 280004"/>
                <a:gd name="connsiteY7" fmla="*/ 70806 h 80461"/>
                <a:gd name="connsiteX8" fmla="*/ 270349 w 280004"/>
                <a:gd name="connsiteY8" fmla="*/ 76921 h 80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004" h="80461">
                  <a:moveTo>
                    <a:pt x="270349" y="76921"/>
                  </a:moveTo>
                  <a:lnTo>
                    <a:pt x="10943" y="76921"/>
                  </a:lnTo>
                  <a:cubicBezTo>
                    <a:pt x="7402" y="76921"/>
                    <a:pt x="4828" y="74024"/>
                    <a:pt x="4828" y="70806"/>
                  </a:cubicBezTo>
                  <a:lnTo>
                    <a:pt x="4828" y="10943"/>
                  </a:lnTo>
                  <a:cubicBezTo>
                    <a:pt x="4828" y="7402"/>
                    <a:pt x="7724" y="4828"/>
                    <a:pt x="10943" y="4828"/>
                  </a:cubicBezTo>
                  <a:lnTo>
                    <a:pt x="270349" y="4828"/>
                  </a:lnTo>
                  <a:cubicBezTo>
                    <a:pt x="273890" y="4828"/>
                    <a:pt x="276464" y="7724"/>
                    <a:pt x="276464" y="10943"/>
                  </a:cubicBezTo>
                  <a:lnTo>
                    <a:pt x="276464" y="70806"/>
                  </a:lnTo>
                  <a:cubicBezTo>
                    <a:pt x="276464" y="74346"/>
                    <a:pt x="273890" y="76921"/>
                    <a:pt x="270349" y="76921"/>
                  </a:cubicBezTo>
                  <a:close/>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57" name="Freeform: Shape 56">
              <a:extLst>
                <a:ext uri="{FF2B5EF4-FFF2-40B4-BE49-F238E27FC236}">
                  <a16:creationId xmlns:a16="http://schemas.microsoft.com/office/drawing/2014/main" id="{D0EFA80A-D3C9-B887-69A4-6213981C244D}"/>
                </a:ext>
              </a:extLst>
            </p:cNvPr>
            <p:cNvSpPr/>
            <p:nvPr/>
          </p:nvSpPr>
          <p:spPr>
            <a:xfrm>
              <a:off x="2490388" y="1855161"/>
              <a:ext cx="209199" cy="32184"/>
            </a:xfrm>
            <a:custGeom>
              <a:avLst/>
              <a:gdLst>
                <a:gd name="connsiteX0" fmla="*/ 4828 w 209198"/>
                <a:gd name="connsiteY0" fmla="*/ 4828 h 32184"/>
                <a:gd name="connsiteX1" fmla="*/ 204371 w 209198"/>
                <a:gd name="connsiteY1" fmla="*/ 4828 h 32184"/>
                <a:gd name="connsiteX2" fmla="*/ 204371 w 209198"/>
                <a:gd name="connsiteY2" fmla="*/ 29288 h 32184"/>
                <a:gd name="connsiteX3" fmla="*/ 4828 w 209198"/>
                <a:gd name="connsiteY3" fmla="*/ 29288 h 32184"/>
              </a:gdLst>
              <a:ahLst/>
              <a:cxnLst>
                <a:cxn ang="0">
                  <a:pos x="connsiteX0" y="connsiteY0"/>
                </a:cxn>
                <a:cxn ang="0">
                  <a:pos x="connsiteX1" y="connsiteY1"/>
                </a:cxn>
                <a:cxn ang="0">
                  <a:pos x="connsiteX2" y="connsiteY2"/>
                </a:cxn>
                <a:cxn ang="0">
                  <a:pos x="connsiteX3" y="connsiteY3"/>
                </a:cxn>
              </a:cxnLst>
              <a:rect l="l" t="t" r="r" b="b"/>
              <a:pathLst>
                <a:path w="209198" h="32184">
                  <a:moveTo>
                    <a:pt x="4828" y="4828"/>
                  </a:moveTo>
                  <a:lnTo>
                    <a:pt x="204371" y="4828"/>
                  </a:lnTo>
                  <a:lnTo>
                    <a:pt x="204371" y="29288"/>
                  </a:lnTo>
                  <a:lnTo>
                    <a:pt x="4828" y="29288"/>
                  </a:lnTo>
                  <a:close/>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58" name="Freeform: Shape 57">
              <a:extLst>
                <a:ext uri="{FF2B5EF4-FFF2-40B4-BE49-F238E27FC236}">
                  <a16:creationId xmlns:a16="http://schemas.microsoft.com/office/drawing/2014/main" id="{041333E9-9E43-6507-91F4-B44F6D87667E}"/>
                </a:ext>
              </a:extLst>
            </p:cNvPr>
            <p:cNvSpPr/>
            <p:nvPr/>
          </p:nvSpPr>
          <p:spPr>
            <a:xfrm>
              <a:off x="2454341" y="1979071"/>
              <a:ext cx="280005" cy="80461"/>
            </a:xfrm>
            <a:custGeom>
              <a:avLst/>
              <a:gdLst>
                <a:gd name="connsiteX0" fmla="*/ 270028 w 280004"/>
                <a:gd name="connsiteY0" fmla="*/ 77243 h 80461"/>
                <a:gd name="connsiteX1" fmla="*/ 11265 w 280004"/>
                <a:gd name="connsiteY1" fmla="*/ 77243 h 80461"/>
                <a:gd name="connsiteX2" fmla="*/ 4828 w 280004"/>
                <a:gd name="connsiteY2" fmla="*/ 70806 h 80461"/>
                <a:gd name="connsiteX3" fmla="*/ 4828 w 280004"/>
                <a:gd name="connsiteY3" fmla="*/ 11265 h 80461"/>
                <a:gd name="connsiteX4" fmla="*/ 11265 w 280004"/>
                <a:gd name="connsiteY4" fmla="*/ 4828 h 80461"/>
                <a:gd name="connsiteX5" fmla="*/ 270349 w 280004"/>
                <a:gd name="connsiteY5" fmla="*/ 4828 h 80461"/>
                <a:gd name="connsiteX6" fmla="*/ 276786 w 280004"/>
                <a:gd name="connsiteY6" fmla="*/ 11265 h 80461"/>
                <a:gd name="connsiteX7" fmla="*/ 276786 w 280004"/>
                <a:gd name="connsiteY7" fmla="*/ 70806 h 80461"/>
                <a:gd name="connsiteX8" fmla="*/ 270028 w 280004"/>
                <a:gd name="connsiteY8" fmla="*/ 77243 h 80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004" h="80461">
                  <a:moveTo>
                    <a:pt x="270028" y="77243"/>
                  </a:moveTo>
                  <a:lnTo>
                    <a:pt x="11265" y="77243"/>
                  </a:lnTo>
                  <a:cubicBezTo>
                    <a:pt x="7724" y="77243"/>
                    <a:pt x="4828" y="74346"/>
                    <a:pt x="4828" y="70806"/>
                  </a:cubicBezTo>
                  <a:lnTo>
                    <a:pt x="4828" y="11265"/>
                  </a:lnTo>
                  <a:cubicBezTo>
                    <a:pt x="4828" y="7724"/>
                    <a:pt x="7724" y="4828"/>
                    <a:pt x="11265" y="4828"/>
                  </a:cubicBezTo>
                  <a:lnTo>
                    <a:pt x="270349" y="4828"/>
                  </a:lnTo>
                  <a:cubicBezTo>
                    <a:pt x="273890" y="4828"/>
                    <a:pt x="276786" y="7724"/>
                    <a:pt x="276786" y="11265"/>
                  </a:cubicBezTo>
                  <a:lnTo>
                    <a:pt x="276786" y="70806"/>
                  </a:lnTo>
                  <a:cubicBezTo>
                    <a:pt x="276464" y="74346"/>
                    <a:pt x="273568" y="77243"/>
                    <a:pt x="270028" y="77243"/>
                  </a:cubicBezTo>
                  <a:close/>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59" name="Freeform: Shape 58">
              <a:extLst>
                <a:ext uri="{FF2B5EF4-FFF2-40B4-BE49-F238E27FC236}">
                  <a16:creationId xmlns:a16="http://schemas.microsoft.com/office/drawing/2014/main" id="{7478F257-43CC-6A88-126C-2907FF4D2BBB}"/>
                </a:ext>
              </a:extLst>
            </p:cNvPr>
            <p:cNvSpPr/>
            <p:nvPr/>
          </p:nvSpPr>
          <p:spPr>
            <a:xfrm>
              <a:off x="2495537" y="1806241"/>
              <a:ext cx="32184" cy="32184"/>
            </a:xfrm>
            <a:custGeom>
              <a:avLst/>
              <a:gdLst>
                <a:gd name="connsiteX0" fmla="*/ 4828 w 32184"/>
                <a:gd name="connsiteY0" fmla="*/ 4828 h 32184"/>
                <a:gd name="connsiteX1" fmla="*/ 30253 w 32184"/>
                <a:gd name="connsiteY1" fmla="*/ 4828 h 32184"/>
                <a:gd name="connsiteX2" fmla="*/ 30253 w 32184"/>
                <a:gd name="connsiteY2" fmla="*/ 30253 h 32184"/>
                <a:gd name="connsiteX3" fmla="*/ 4828 w 32184"/>
                <a:gd name="connsiteY3" fmla="*/ 30253 h 32184"/>
              </a:gdLst>
              <a:ahLst/>
              <a:cxnLst>
                <a:cxn ang="0">
                  <a:pos x="connsiteX0" y="connsiteY0"/>
                </a:cxn>
                <a:cxn ang="0">
                  <a:pos x="connsiteX1" y="connsiteY1"/>
                </a:cxn>
                <a:cxn ang="0">
                  <a:pos x="connsiteX2" y="connsiteY2"/>
                </a:cxn>
                <a:cxn ang="0">
                  <a:pos x="connsiteX3" y="connsiteY3"/>
                </a:cxn>
              </a:cxnLst>
              <a:rect l="l" t="t" r="r" b="b"/>
              <a:pathLst>
                <a:path w="32184" h="32184">
                  <a:moveTo>
                    <a:pt x="4828" y="4828"/>
                  </a:moveTo>
                  <a:lnTo>
                    <a:pt x="30253" y="4828"/>
                  </a:lnTo>
                  <a:lnTo>
                    <a:pt x="30253" y="30253"/>
                  </a:lnTo>
                  <a:lnTo>
                    <a:pt x="4828" y="30253"/>
                  </a:lnTo>
                  <a:close/>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60" name="Freeform: Shape 59">
              <a:extLst>
                <a:ext uri="{FF2B5EF4-FFF2-40B4-BE49-F238E27FC236}">
                  <a16:creationId xmlns:a16="http://schemas.microsoft.com/office/drawing/2014/main" id="{0E29EB15-03DF-DC03-1F92-F5308C238FA1}"/>
                </a:ext>
              </a:extLst>
            </p:cNvPr>
            <p:cNvSpPr/>
            <p:nvPr/>
          </p:nvSpPr>
          <p:spPr>
            <a:xfrm>
              <a:off x="2555722" y="1806241"/>
              <a:ext cx="32184" cy="32184"/>
            </a:xfrm>
            <a:custGeom>
              <a:avLst/>
              <a:gdLst>
                <a:gd name="connsiteX0" fmla="*/ 4828 w 32184"/>
                <a:gd name="connsiteY0" fmla="*/ 4828 h 32184"/>
                <a:gd name="connsiteX1" fmla="*/ 30253 w 32184"/>
                <a:gd name="connsiteY1" fmla="*/ 4828 h 32184"/>
                <a:gd name="connsiteX2" fmla="*/ 30253 w 32184"/>
                <a:gd name="connsiteY2" fmla="*/ 30253 h 32184"/>
                <a:gd name="connsiteX3" fmla="*/ 4828 w 32184"/>
                <a:gd name="connsiteY3" fmla="*/ 30253 h 32184"/>
              </a:gdLst>
              <a:ahLst/>
              <a:cxnLst>
                <a:cxn ang="0">
                  <a:pos x="connsiteX0" y="connsiteY0"/>
                </a:cxn>
                <a:cxn ang="0">
                  <a:pos x="connsiteX1" y="connsiteY1"/>
                </a:cxn>
                <a:cxn ang="0">
                  <a:pos x="connsiteX2" y="connsiteY2"/>
                </a:cxn>
                <a:cxn ang="0">
                  <a:pos x="connsiteX3" y="connsiteY3"/>
                </a:cxn>
              </a:cxnLst>
              <a:rect l="l" t="t" r="r" b="b"/>
              <a:pathLst>
                <a:path w="32184" h="32184">
                  <a:moveTo>
                    <a:pt x="4828" y="4828"/>
                  </a:moveTo>
                  <a:lnTo>
                    <a:pt x="30253" y="4828"/>
                  </a:lnTo>
                  <a:lnTo>
                    <a:pt x="30253" y="30253"/>
                  </a:lnTo>
                  <a:lnTo>
                    <a:pt x="4828" y="30253"/>
                  </a:lnTo>
                  <a:close/>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61" name="Freeform: Shape 60">
              <a:extLst>
                <a:ext uri="{FF2B5EF4-FFF2-40B4-BE49-F238E27FC236}">
                  <a16:creationId xmlns:a16="http://schemas.microsoft.com/office/drawing/2014/main" id="{60F41D5A-D482-FFC5-A917-9BC1BC1ADF68}"/>
                </a:ext>
              </a:extLst>
            </p:cNvPr>
            <p:cNvSpPr/>
            <p:nvPr/>
          </p:nvSpPr>
          <p:spPr>
            <a:xfrm>
              <a:off x="2490388" y="1954611"/>
              <a:ext cx="209199" cy="32184"/>
            </a:xfrm>
            <a:custGeom>
              <a:avLst/>
              <a:gdLst>
                <a:gd name="connsiteX0" fmla="*/ 4828 w 209198"/>
                <a:gd name="connsiteY0" fmla="*/ 4828 h 32184"/>
                <a:gd name="connsiteX1" fmla="*/ 204371 w 209198"/>
                <a:gd name="connsiteY1" fmla="*/ 4828 h 32184"/>
                <a:gd name="connsiteX2" fmla="*/ 204371 w 209198"/>
                <a:gd name="connsiteY2" fmla="*/ 29288 h 32184"/>
                <a:gd name="connsiteX3" fmla="*/ 4828 w 209198"/>
                <a:gd name="connsiteY3" fmla="*/ 29288 h 32184"/>
              </a:gdLst>
              <a:ahLst/>
              <a:cxnLst>
                <a:cxn ang="0">
                  <a:pos x="connsiteX0" y="connsiteY0"/>
                </a:cxn>
                <a:cxn ang="0">
                  <a:pos x="connsiteX1" y="connsiteY1"/>
                </a:cxn>
                <a:cxn ang="0">
                  <a:pos x="connsiteX2" y="connsiteY2"/>
                </a:cxn>
                <a:cxn ang="0">
                  <a:pos x="connsiteX3" y="connsiteY3"/>
                </a:cxn>
              </a:cxnLst>
              <a:rect l="l" t="t" r="r" b="b"/>
              <a:pathLst>
                <a:path w="209198" h="32184">
                  <a:moveTo>
                    <a:pt x="4828" y="4828"/>
                  </a:moveTo>
                  <a:lnTo>
                    <a:pt x="204371" y="4828"/>
                  </a:lnTo>
                  <a:lnTo>
                    <a:pt x="204371" y="29288"/>
                  </a:lnTo>
                  <a:lnTo>
                    <a:pt x="4828" y="29288"/>
                  </a:lnTo>
                  <a:close/>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62" name="Freeform: Shape 61">
              <a:extLst>
                <a:ext uri="{FF2B5EF4-FFF2-40B4-BE49-F238E27FC236}">
                  <a16:creationId xmlns:a16="http://schemas.microsoft.com/office/drawing/2014/main" id="{4D42DADA-5EB2-34E5-A324-F15CFA155B65}"/>
                </a:ext>
              </a:extLst>
            </p:cNvPr>
            <p:cNvSpPr/>
            <p:nvPr/>
          </p:nvSpPr>
          <p:spPr>
            <a:xfrm>
              <a:off x="2607539" y="1904403"/>
              <a:ext cx="32184" cy="32184"/>
            </a:xfrm>
            <a:custGeom>
              <a:avLst/>
              <a:gdLst>
                <a:gd name="connsiteX0" fmla="*/ 4828 w 32184"/>
                <a:gd name="connsiteY0" fmla="*/ 4828 h 32184"/>
                <a:gd name="connsiteX1" fmla="*/ 30253 w 32184"/>
                <a:gd name="connsiteY1" fmla="*/ 4828 h 32184"/>
                <a:gd name="connsiteX2" fmla="*/ 30253 w 32184"/>
                <a:gd name="connsiteY2" fmla="*/ 30253 h 32184"/>
                <a:gd name="connsiteX3" fmla="*/ 4828 w 32184"/>
                <a:gd name="connsiteY3" fmla="*/ 30253 h 32184"/>
              </a:gdLst>
              <a:ahLst/>
              <a:cxnLst>
                <a:cxn ang="0">
                  <a:pos x="connsiteX0" y="connsiteY0"/>
                </a:cxn>
                <a:cxn ang="0">
                  <a:pos x="connsiteX1" y="connsiteY1"/>
                </a:cxn>
                <a:cxn ang="0">
                  <a:pos x="connsiteX2" y="connsiteY2"/>
                </a:cxn>
                <a:cxn ang="0">
                  <a:pos x="connsiteX3" y="connsiteY3"/>
                </a:cxn>
              </a:cxnLst>
              <a:rect l="l" t="t" r="r" b="b"/>
              <a:pathLst>
                <a:path w="32184" h="32184">
                  <a:moveTo>
                    <a:pt x="4828" y="4828"/>
                  </a:moveTo>
                  <a:lnTo>
                    <a:pt x="30253" y="4828"/>
                  </a:lnTo>
                  <a:lnTo>
                    <a:pt x="30253" y="30253"/>
                  </a:lnTo>
                  <a:lnTo>
                    <a:pt x="4828" y="30253"/>
                  </a:lnTo>
                  <a:close/>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63" name="Freeform: Shape 62">
              <a:extLst>
                <a:ext uri="{FF2B5EF4-FFF2-40B4-BE49-F238E27FC236}">
                  <a16:creationId xmlns:a16="http://schemas.microsoft.com/office/drawing/2014/main" id="{539CF2DA-7270-F173-ACFD-C04D535E7393}"/>
                </a:ext>
              </a:extLst>
            </p:cNvPr>
            <p:cNvSpPr/>
            <p:nvPr/>
          </p:nvSpPr>
          <p:spPr>
            <a:xfrm>
              <a:off x="2668046" y="1904403"/>
              <a:ext cx="32184" cy="32184"/>
            </a:xfrm>
            <a:custGeom>
              <a:avLst/>
              <a:gdLst>
                <a:gd name="connsiteX0" fmla="*/ 4828 w 32184"/>
                <a:gd name="connsiteY0" fmla="*/ 4828 h 32184"/>
                <a:gd name="connsiteX1" fmla="*/ 30253 w 32184"/>
                <a:gd name="connsiteY1" fmla="*/ 4828 h 32184"/>
                <a:gd name="connsiteX2" fmla="*/ 30253 w 32184"/>
                <a:gd name="connsiteY2" fmla="*/ 30253 h 32184"/>
                <a:gd name="connsiteX3" fmla="*/ 4828 w 32184"/>
                <a:gd name="connsiteY3" fmla="*/ 30253 h 32184"/>
              </a:gdLst>
              <a:ahLst/>
              <a:cxnLst>
                <a:cxn ang="0">
                  <a:pos x="connsiteX0" y="connsiteY0"/>
                </a:cxn>
                <a:cxn ang="0">
                  <a:pos x="connsiteX1" y="connsiteY1"/>
                </a:cxn>
                <a:cxn ang="0">
                  <a:pos x="connsiteX2" y="connsiteY2"/>
                </a:cxn>
                <a:cxn ang="0">
                  <a:pos x="connsiteX3" y="connsiteY3"/>
                </a:cxn>
              </a:cxnLst>
              <a:rect l="l" t="t" r="r" b="b"/>
              <a:pathLst>
                <a:path w="32184" h="32184">
                  <a:moveTo>
                    <a:pt x="4828" y="4828"/>
                  </a:moveTo>
                  <a:lnTo>
                    <a:pt x="30253" y="4828"/>
                  </a:lnTo>
                  <a:lnTo>
                    <a:pt x="30253" y="30253"/>
                  </a:lnTo>
                  <a:lnTo>
                    <a:pt x="4828" y="30253"/>
                  </a:lnTo>
                  <a:close/>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462" name="Freeform: Shape 461">
              <a:extLst>
                <a:ext uri="{FF2B5EF4-FFF2-40B4-BE49-F238E27FC236}">
                  <a16:creationId xmlns:a16="http://schemas.microsoft.com/office/drawing/2014/main" id="{F927C88C-64B3-C035-A76A-32B06987333E}"/>
                </a:ext>
              </a:extLst>
            </p:cNvPr>
            <p:cNvSpPr/>
            <p:nvPr/>
          </p:nvSpPr>
          <p:spPr>
            <a:xfrm>
              <a:off x="2495537" y="2002566"/>
              <a:ext cx="32184" cy="32184"/>
            </a:xfrm>
            <a:custGeom>
              <a:avLst/>
              <a:gdLst>
                <a:gd name="connsiteX0" fmla="*/ 4828 w 32184"/>
                <a:gd name="connsiteY0" fmla="*/ 4828 h 32184"/>
                <a:gd name="connsiteX1" fmla="*/ 30253 w 32184"/>
                <a:gd name="connsiteY1" fmla="*/ 4828 h 32184"/>
                <a:gd name="connsiteX2" fmla="*/ 30253 w 32184"/>
                <a:gd name="connsiteY2" fmla="*/ 30253 h 32184"/>
                <a:gd name="connsiteX3" fmla="*/ 4828 w 32184"/>
                <a:gd name="connsiteY3" fmla="*/ 30253 h 32184"/>
              </a:gdLst>
              <a:ahLst/>
              <a:cxnLst>
                <a:cxn ang="0">
                  <a:pos x="connsiteX0" y="connsiteY0"/>
                </a:cxn>
                <a:cxn ang="0">
                  <a:pos x="connsiteX1" y="connsiteY1"/>
                </a:cxn>
                <a:cxn ang="0">
                  <a:pos x="connsiteX2" y="connsiteY2"/>
                </a:cxn>
                <a:cxn ang="0">
                  <a:pos x="connsiteX3" y="connsiteY3"/>
                </a:cxn>
              </a:cxnLst>
              <a:rect l="l" t="t" r="r" b="b"/>
              <a:pathLst>
                <a:path w="32184" h="32184">
                  <a:moveTo>
                    <a:pt x="4828" y="4828"/>
                  </a:moveTo>
                  <a:lnTo>
                    <a:pt x="30253" y="4828"/>
                  </a:lnTo>
                  <a:lnTo>
                    <a:pt x="30253" y="30253"/>
                  </a:lnTo>
                  <a:lnTo>
                    <a:pt x="4828" y="30253"/>
                  </a:lnTo>
                  <a:close/>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463" name="Freeform: Shape 462">
              <a:extLst>
                <a:ext uri="{FF2B5EF4-FFF2-40B4-BE49-F238E27FC236}">
                  <a16:creationId xmlns:a16="http://schemas.microsoft.com/office/drawing/2014/main" id="{3E4AC79D-7271-C636-6959-C3D1E7791733}"/>
                </a:ext>
              </a:extLst>
            </p:cNvPr>
            <p:cNvSpPr/>
            <p:nvPr/>
          </p:nvSpPr>
          <p:spPr>
            <a:xfrm>
              <a:off x="2555722" y="2002566"/>
              <a:ext cx="32184" cy="32184"/>
            </a:xfrm>
            <a:custGeom>
              <a:avLst/>
              <a:gdLst>
                <a:gd name="connsiteX0" fmla="*/ 4828 w 32184"/>
                <a:gd name="connsiteY0" fmla="*/ 4828 h 32184"/>
                <a:gd name="connsiteX1" fmla="*/ 30253 w 32184"/>
                <a:gd name="connsiteY1" fmla="*/ 4828 h 32184"/>
                <a:gd name="connsiteX2" fmla="*/ 30253 w 32184"/>
                <a:gd name="connsiteY2" fmla="*/ 30253 h 32184"/>
                <a:gd name="connsiteX3" fmla="*/ 4828 w 32184"/>
                <a:gd name="connsiteY3" fmla="*/ 30253 h 32184"/>
              </a:gdLst>
              <a:ahLst/>
              <a:cxnLst>
                <a:cxn ang="0">
                  <a:pos x="connsiteX0" y="connsiteY0"/>
                </a:cxn>
                <a:cxn ang="0">
                  <a:pos x="connsiteX1" y="connsiteY1"/>
                </a:cxn>
                <a:cxn ang="0">
                  <a:pos x="connsiteX2" y="connsiteY2"/>
                </a:cxn>
                <a:cxn ang="0">
                  <a:pos x="connsiteX3" y="connsiteY3"/>
                </a:cxn>
              </a:cxnLst>
              <a:rect l="l" t="t" r="r" b="b"/>
              <a:pathLst>
                <a:path w="32184" h="32184">
                  <a:moveTo>
                    <a:pt x="4828" y="4828"/>
                  </a:moveTo>
                  <a:lnTo>
                    <a:pt x="30253" y="4828"/>
                  </a:lnTo>
                  <a:lnTo>
                    <a:pt x="30253" y="30253"/>
                  </a:lnTo>
                  <a:lnTo>
                    <a:pt x="4828" y="30253"/>
                  </a:lnTo>
                  <a:close/>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464" name="Freeform: Shape 463">
              <a:extLst>
                <a:ext uri="{FF2B5EF4-FFF2-40B4-BE49-F238E27FC236}">
                  <a16:creationId xmlns:a16="http://schemas.microsoft.com/office/drawing/2014/main" id="{EE8E7C7E-271A-525E-DD8E-282142AA95E8}"/>
                </a:ext>
              </a:extLst>
            </p:cNvPr>
            <p:cNvSpPr/>
            <p:nvPr/>
          </p:nvSpPr>
          <p:spPr>
            <a:xfrm>
              <a:off x="2481698" y="2051486"/>
              <a:ext cx="74024" cy="32184"/>
            </a:xfrm>
            <a:custGeom>
              <a:avLst/>
              <a:gdLst>
                <a:gd name="connsiteX0" fmla="*/ 4828 w 74024"/>
                <a:gd name="connsiteY0" fmla="*/ 4828 h 32184"/>
                <a:gd name="connsiteX1" fmla="*/ 70484 w 74024"/>
                <a:gd name="connsiteY1" fmla="*/ 4828 h 32184"/>
                <a:gd name="connsiteX2" fmla="*/ 70484 w 74024"/>
                <a:gd name="connsiteY2" fmla="*/ 29288 h 32184"/>
                <a:gd name="connsiteX3" fmla="*/ 4828 w 74024"/>
                <a:gd name="connsiteY3" fmla="*/ 29288 h 32184"/>
              </a:gdLst>
              <a:ahLst/>
              <a:cxnLst>
                <a:cxn ang="0">
                  <a:pos x="connsiteX0" y="connsiteY0"/>
                </a:cxn>
                <a:cxn ang="0">
                  <a:pos x="connsiteX1" y="connsiteY1"/>
                </a:cxn>
                <a:cxn ang="0">
                  <a:pos x="connsiteX2" y="connsiteY2"/>
                </a:cxn>
                <a:cxn ang="0">
                  <a:pos x="connsiteX3" y="connsiteY3"/>
                </a:cxn>
              </a:cxnLst>
              <a:rect l="l" t="t" r="r" b="b"/>
              <a:pathLst>
                <a:path w="74024" h="32184">
                  <a:moveTo>
                    <a:pt x="4828" y="4828"/>
                  </a:moveTo>
                  <a:lnTo>
                    <a:pt x="70484" y="4828"/>
                  </a:lnTo>
                  <a:lnTo>
                    <a:pt x="70484" y="29288"/>
                  </a:lnTo>
                  <a:lnTo>
                    <a:pt x="4828" y="29288"/>
                  </a:lnTo>
                  <a:close/>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465" name="Freeform: Shape 464">
              <a:extLst>
                <a:ext uri="{FF2B5EF4-FFF2-40B4-BE49-F238E27FC236}">
                  <a16:creationId xmlns:a16="http://schemas.microsoft.com/office/drawing/2014/main" id="{3C70416B-6BA3-B049-1840-3FA539C76BC5}"/>
                </a:ext>
              </a:extLst>
            </p:cNvPr>
            <p:cNvSpPr/>
            <p:nvPr/>
          </p:nvSpPr>
          <p:spPr>
            <a:xfrm>
              <a:off x="2633930" y="2051486"/>
              <a:ext cx="74024" cy="32184"/>
            </a:xfrm>
            <a:custGeom>
              <a:avLst/>
              <a:gdLst>
                <a:gd name="connsiteX0" fmla="*/ 4828 w 74024"/>
                <a:gd name="connsiteY0" fmla="*/ 4828 h 32184"/>
                <a:gd name="connsiteX1" fmla="*/ 70484 w 74024"/>
                <a:gd name="connsiteY1" fmla="*/ 4828 h 32184"/>
                <a:gd name="connsiteX2" fmla="*/ 70484 w 74024"/>
                <a:gd name="connsiteY2" fmla="*/ 29288 h 32184"/>
                <a:gd name="connsiteX3" fmla="*/ 4828 w 74024"/>
                <a:gd name="connsiteY3" fmla="*/ 29288 h 32184"/>
              </a:gdLst>
              <a:ahLst/>
              <a:cxnLst>
                <a:cxn ang="0">
                  <a:pos x="connsiteX0" y="connsiteY0"/>
                </a:cxn>
                <a:cxn ang="0">
                  <a:pos x="connsiteX1" y="connsiteY1"/>
                </a:cxn>
                <a:cxn ang="0">
                  <a:pos x="connsiteX2" y="connsiteY2"/>
                </a:cxn>
                <a:cxn ang="0">
                  <a:pos x="connsiteX3" y="connsiteY3"/>
                </a:cxn>
              </a:cxnLst>
              <a:rect l="l" t="t" r="r" b="b"/>
              <a:pathLst>
                <a:path w="74024" h="32184">
                  <a:moveTo>
                    <a:pt x="4828" y="4828"/>
                  </a:moveTo>
                  <a:lnTo>
                    <a:pt x="70484" y="4828"/>
                  </a:lnTo>
                  <a:lnTo>
                    <a:pt x="70484" y="29288"/>
                  </a:lnTo>
                  <a:lnTo>
                    <a:pt x="4828" y="29288"/>
                  </a:lnTo>
                  <a:close/>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466" name="Freeform: Shape 465">
              <a:extLst>
                <a:ext uri="{FF2B5EF4-FFF2-40B4-BE49-F238E27FC236}">
                  <a16:creationId xmlns:a16="http://schemas.microsoft.com/office/drawing/2014/main" id="{0060E22C-F99D-6561-78D1-4B5A61CB119A}"/>
                </a:ext>
              </a:extLst>
            </p:cNvPr>
            <p:cNvSpPr/>
            <p:nvPr/>
          </p:nvSpPr>
          <p:spPr>
            <a:xfrm>
              <a:off x="2312408" y="1652399"/>
              <a:ext cx="231728" cy="80461"/>
            </a:xfrm>
            <a:custGeom>
              <a:avLst/>
              <a:gdLst>
                <a:gd name="connsiteX0" fmla="*/ 228188 w 231728"/>
                <a:gd name="connsiteY0" fmla="*/ 43771 h 80461"/>
                <a:gd name="connsiteX1" fmla="*/ 116508 w 231728"/>
                <a:gd name="connsiteY1" fmla="*/ 78530 h 80461"/>
                <a:gd name="connsiteX2" fmla="*/ 4828 w 231728"/>
                <a:gd name="connsiteY2" fmla="*/ 43771 h 80461"/>
                <a:gd name="connsiteX3" fmla="*/ 116508 w 231728"/>
                <a:gd name="connsiteY3" fmla="*/ 4828 h 80461"/>
                <a:gd name="connsiteX4" fmla="*/ 228188 w 231728"/>
                <a:gd name="connsiteY4" fmla="*/ 43771 h 80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728" h="80461">
                  <a:moveTo>
                    <a:pt x="228188" y="43771"/>
                  </a:moveTo>
                  <a:cubicBezTo>
                    <a:pt x="228188" y="63082"/>
                    <a:pt x="181198" y="78530"/>
                    <a:pt x="116508" y="78530"/>
                  </a:cubicBezTo>
                  <a:cubicBezTo>
                    <a:pt x="51817" y="78530"/>
                    <a:pt x="4828" y="63082"/>
                    <a:pt x="4828" y="43771"/>
                  </a:cubicBezTo>
                  <a:cubicBezTo>
                    <a:pt x="4828" y="24460"/>
                    <a:pt x="51817" y="4828"/>
                    <a:pt x="116508" y="4828"/>
                  </a:cubicBezTo>
                  <a:cubicBezTo>
                    <a:pt x="181198" y="4828"/>
                    <a:pt x="228188" y="24460"/>
                    <a:pt x="228188" y="43771"/>
                  </a:cubicBezTo>
                  <a:close/>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467" name="Freeform: Shape 466">
              <a:extLst>
                <a:ext uri="{FF2B5EF4-FFF2-40B4-BE49-F238E27FC236}">
                  <a16:creationId xmlns:a16="http://schemas.microsoft.com/office/drawing/2014/main" id="{4402D5DE-5322-9C6B-7C3B-DC8FAE2FDDE2}"/>
                </a:ext>
              </a:extLst>
            </p:cNvPr>
            <p:cNvSpPr/>
            <p:nvPr/>
          </p:nvSpPr>
          <p:spPr>
            <a:xfrm>
              <a:off x="2312408" y="1760539"/>
              <a:ext cx="119082" cy="41840"/>
            </a:xfrm>
            <a:custGeom>
              <a:avLst/>
              <a:gdLst>
                <a:gd name="connsiteX0" fmla="*/ 116508 w 119082"/>
                <a:gd name="connsiteY0" fmla="*/ 39587 h 41839"/>
                <a:gd name="connsiteX1" fmla="*/ 4828 w 119082"/>
                <a:gd name="connsiteY1" fmla="*/ 4828 h 41839"/>
              </a:gdLst>
              <a:ahLst/>
              <a:cxnLst>
                <a:cxn ang="0">
                  <a:pos x="connsiteX0" y="connsiteY0"/>
                </a:cxn>
                <a:cxn ang="0">
                  <a:pos x="connsiteX1" y="connsiteY1"/>
                </a:cxn>
              </a:cxnLst>
              <a:rect l="l" t="t" r="r" b="b"/>
              <a:pathLst>
                <a:path w="119082" h="41839">
                  <a:moveTo>
                    <a:pt x="116508" y="39587"/>
                  </a:moveTo>
                  <a:cubicBezTo>
                    <a:pt x="51817" y="39587"/>
                    <a:pt x="4828" y="24138"/>
                    <a:pt x="4828" y="4828"/>
                  </a:cubicBezTo>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468" name="Freeform: Shape 467">
              <a:extLst>
                <a:ext uri="{FF2B5EF4-FFF2-40B4-BE49-F238E27FC236}">
                  <a16:creationId xmlns:a16="http://schemas.microsoft.com/office/drawing/2014/main" id="{1E406CD8-AD65-E8B2-D079-92779D6E5223}"/>
                </a:ext>
              </a:extLst>
            </p:cNvPr>
            <p:cNvSpPr/>
            <p:nvPr/>
          </p:nvSpPr>
          <p:spPr>
            <a:xfrm>
              <a:off x="2312408" y="1829092"/>
              <a:ext cx="119082" cy="41840"/>
            </a:xfrm>
            <a:custGeom>
              <a:avLst/>
              <a:gdLst>
                <a:gd name="connsiteX0" fmla="*/ 116508 w 119082"/>
                <a:gd name="connsiteY0" fmla="*/ 39587 h 41839"/>
                <a:gd name="connsiteX1" fmla="*/ 4828 w 119082"/>
                <a:gd name="connsiteY1" fmla="*/ 4828 h 41839"/>
              </a:gdLst>
              <a:ahLst/>
              <a:cxnLst>
                <a:cxn ang="0">
                  <a:pos x="connsiteX0" y="connsiteY0"/>
                </a:cxn>
                <a:cxn ang="0">
                  <a:pos x="connsiteX1" y="connsiteY1"/>
                </a:cxn>
              </a:cxnLst>
              <a:rect l="l" t="t" r="r" b="b"/>
              <a:pathLst>
                <a:path w="119082" h="41839">
                  <a:moveTo>
                    <a:pt x="116508" y="39587"/>
                  </a:moveTo>
                  <a:cubicBezTo>
                    <a:pt x="51817" y="39587"/>
                    <a:pt x="4828" y="24138"/>
                    <a:pt x="4828" y="4828"/>
                  </a:cubicBezTo>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469" name="Freeform: Shape 468">
              <a:extLst>
                <a:ext uri="{FF2B5EF4-FFF2-40B4-BE49-F238E27FC236}">
                  <a16:creationId xmlns:a16="http://schemas.microsoft.com/office/drawing/2014/main" id="{F4D9CAA9-78F1-E3FD-5CFE-FFF15C6DB504}"/>
                </a:ext>
              </a:extLst>
            </p:cNvPr>
            <p:cNvSpPr/>
            <p:nvPr/>
          </p:nvSpPr>
          <p:spPr>
            <a:xfrm>
              <a:off x="2312730" y="1689089"/>
              <a:ext cx="9655" cy="212417"/>
            </a:xfrm>
            <a:custGeom>
              <a:avLst/>
              <a:gdLst>
                <a:gd name="connsiteX0" fmla="*/ 4828 w 9655"/>
                <a:gd name="connsiteY0" fmla="*/ 4828 h 212417"/>
                <a:gd name="connsiteX1" fmla="*/ 4828 w 9655"/>
                <a:gd name="connsiteY1" fmla="*/ 209521 h 212417"/>
              </a:gdLst>
              <a:ahLst/>
              <a:cxnLst>
                <a:cxn ang="0">
                  <a:pos x="connsiteX0" y="connsiteY0"/>
                </a:cxn>
                <a:cxn ang="0">
                  <a:pos x="connsiteX1" y="connsiteY1"/>
                </a:cxn>
              </a:cxnLst>
              <a:rect l="l" t="t" r="r" b="b"/>
              <a:pathLst>
                <a:path w="9655" h="212417">
                  <a:moveTo>
                    <a:pt x="4828" y="4828"/>
                  </a:moveTo>
                  <a:lnTo>
                    <a:pt x="4828" y="209521"/>
                  </a:lnTo>
                </a:path>
              </a:pathLst>
            </a:custGeom>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470" name="Freeform: Shape 469">
              <a:extLst>
                <a:ext uri="{FF2B5EF4-FFF2-40B4-BE49-F238E27FC236}">
                  <a16:creationId xmlns:a16="http://schemas.microsoft.com/office/drawing/2014/main" id="{71CFB76E-1AD5-E523-BC7A-10262E00D6A1}"/>
                </a:ext>
              </a:extLst>
            </p:cNvPr>
            <p:cNvSpPr/>
            <p:nvPr/>
          </p:nvSpPr>
          <p:spPr>
            <a:xfrm>
              <a:off x="2535768" y="1691342"/>
              <a:ext cx="9655" cy="74024"/>
            </a:xfrm>
            <a:custGeom>
              <a:avLst/>
              <a:gdLst>
                <a:gd name="connsiteX0" fmla="*/ 4828 w 9655"/>
                <a:gd name="connsiteY0" fmla="*/ 4828 h 74024"/>
                <a:gd name="connsiteX1" fmla="*/ 4828 w 9655"/>
                <a:gd name="connsiteY1" fmla="*/ 69518 h 74024"/>
              </a:gdLst>
              <a:ahLst/>
              <a:cxnLst>
                <a:cxn ang="0">
                  <a:pos x="connsiteX0" y="connsiteY0"/>
                </a:cxn>
                <a:cxn ang="0">
                  <a:pos x="connsiteX1" y="connsiteY1"/>
                </a:cxn>
              </a:cxnLst>
              <a:rect l="l" t="t" r="r" b="b"/>
              <a:pathLst>
                <a:path w="9655" h="74024">
                  <a:moveTo>
                    <a:pt x="4828" y="4828"/>
                  </a:moveTo>
                  <a:lnTo>
                    <a:pt x="4828" y="69518"/>
                  </a:lnTo>
                </a:path>
              </a:pathLst>
            </a:custGeom>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471" name="Freeform: Shape 470">
              <a:extLst>
                <a:ext uri="{FF2B5EF4-FFF2-40B4-BE49-F238E27FC236}">
                  <a16:creationId xmlns:a16="http://schemas.microsoft.com/office/drawing/2014/main" id="{B224796C-D193-32F6-4E46-5379205F4E4A}"/>
                </a:ext>
              </a:extLst>
            </p:cNvPr>
            <p:cNvSpPr/>
            <p:nvPr/>
          </p:nvSpPr>
          <p:spPr>
            <a:xfrm>
              <a:off x="2312730" y="1893139"/>
              <a:ext cx="125519" cy="41840"/>
            </a:xfrm>
            <a:custGeom>
              <a:avLst/>
              <a:gdLst>
                <a:gd name="connsiteX0" fmla="*/ 121335 w 125519"/>
                <a:gd name="connsiteY0" fmla="*/ 39587 h 41839"/>
                <a:gd name="connsiteX1" fmla="*/ 4828 w 125519"/>
                <a:gd name="connsiteY1" fmla="*/ 4828 h 41839"/>
              </a:gdLst>
              <a:ahLst/>
              <a:cxnLst>
                <a:cxn ang="0">
                  <a:pos x="connsiteX0" y="connsiteY0"/>
                </a:cxn>
                <a:cxn ang="0">
                  <a:pos x="connsiteX1" y="connsiteY1"/>
                </a:cxn>
              </a:cxnLst>
              <a:rect l="l" t="t" r="r" b="b"/>
              <a:pathLst>
                <a:path w="125519" h="41839">
                  <a:moveTo>
                    <a:pt x="121335" y="39587"/>
                  </a:moveTo>
                  <a:cubicBezTo>
                    <a:pt x="56645" y="39587"/>
                    <a:pt x="4828" y="24138"/>
                    <a:pt x="4828" y="4828"/>
                  </a:cubicBezTo>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grpSp>
      <p:grpSp>
        <p:nvGrpSpPr>
          <p:cNvPr id="472" name="Graphic 250">
            <a:extLst>
              <a:ext uri="{FF2B5EF4-FFF2-40B4-BE49-F238E27FC236}">
                <a16:creationId xmlns:a16="http://schemas.microsoft.com/office/drawing/2014/main" id="{3129C49F-EF1A-FD1D-E8D9-8398B8D34688}"/>
              </a:ext>
            </a:extLst>
          </p:cNvPr>
          <p:cNvGrpSpPr>
            <a:grpSpLocks noChangeAspect="1"/>
          </p:cNvGrpSpPr>
          <p:nvPr/>
        </p:nvGrpSpPr>
        <p:grpSpPr>
          <a:xfrm>
            <a:off x="1928280" y="2994703"/>
            <a:ext cx="678776" cy="678776"/>
            <a:chOff x="9704553" y="322847"/>
            <a:chExt cx="643689" cy="643689"/>
          </a:xfrm>
        </p:grpSpPr>
        <p:sp>
          <p:nvSpPr>
            <p:cNvPr id="473" name="Freeform: Shape 472">
              <a:extLst>
                <a:ext uri="{FF2B5EF4-FFF2-40B4-BE49-F238E27FC236}">
                  <a16:creationId xmlns:a16="http://schemas.microsoft.com/office/drawing/2014/main" id="{35EC8D29-6D95-F859-C4DE-A678736BD525}"/>
                </a:ext>
              </a:extLst>
            </p:cNvPr>
            <p:cNvSpPr/>
            <p:nvPr/>
          </p:nvSpPr>
          <p:spPr>
            <a:xfrm>
              <a:off x="9831038" y="599633"/>
              <a:ext cx="9655" cy="9333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474" name="Freeform: Shape 473">
              <a:extLst>
                <a:ext uri="{FF2B5EF4-FFF2-40B4-BE49-F238E27FC236}">
                  <a16:creationId xmlns:a16="http://schemas.microsoft.com/office/drawing/2014/main" id="{F51E719C-9E3B-B88B-D965-ABE329D203DC}"/>
                </a:ext>
              </a:extLst>
            </p:cNvPr>
            <p:cNvSpPr/>
            <p:nvPr/>
          </p:nvSpPr>
          <p:spPr>
            <a:xfrm>
              <a:off x="9926304" y="520781"/>
              <a:ext cx="54714" cy="128738"/>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475" name="Freeform: Shape 474">
              <a:extLst>
                <a:ext uri="{FF2B5EF4-FFF2-40B4-BE49-F238E27FC236}">
                  <a16:creationId xmlns:a16="http://schemas.microsoft.com/office/drawing/2014/main" id="{919477B6-D1C0-CCC5-CB39-F5E9F7734817}"/>
                </a:ext>
              </a:extLst>
            </p:cNvPr>
            <p:cNvSpPr/>
            <p:nvPr/>
          </p:nvSpPr>
          <p:spPr>
            <a:xfrm>
              <a:off x="9878671" y="568414"/>
              <a:ext cx="54714" cy="32184"/>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476" name="Freeform: Shape 475">
              <a:extLst>
                <a:ext uri="{FF2B5EF4-FFF2-40B4-BE49-F238E27FC236}">
                  <a16:creationId xmlns:a16="http://schemas.microsoft.com/office/drawing/2014/main" id="{A7ABE52F-D828-5423-C602-60FEC38DC15F}"/>
                </a:ext>
              </a:extLst>
            </p:cNvPr>
            <p:cNvSpPr/>
            <p:nvPr/>
          </p:nvSpPr>
          <p:spPr>
            <a:xfrm>
              <a:off x="9926304" y="477976"/>
              <a:ext cx="9655" cy="67587"/>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477" name="Freeform: Shape 476">
              <a:extLst>
                <a:ext uri="{FF2B5EF4-FFF2-40B4-BE49-F238E27FC236}">
                  <a16:creationId xmlns:a16="http://schemas.microsoft.com/office/drawing/2014/main" id="{D04329E4-DC65-25C1-B80B-B378646759D0}"/>
                </a:ext>
              </a:extLst>
            </p:cNvPr>
            <p:cNvSpPr/>
            <p:nvPr/>
          </p:nvSpPr>
          <p:spPr>
            <a:xfrm>
              <a:off x="9831038" y="615404"/>
              <a:ext cx="54714" cy="35403"/>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478" name="Freeform: Shape 477">
              <a:extLst>
                <a:ext uri="{FF2B5EF4-FFF2-40B4-BE49-F238E27FC236}">
                  <a16:creationId xmlns:a16="http://schemas.microsoft.com/office/drawing/2014/main" id="{ADC4A832-5452-DF8E-C9D3-5463F3592EA2}"/>
                </a:ext>
              </a:extLst>
            </p:cNvPr>
            <p:cNvSpPr/>
            <p:nvPr/>
          </p:nvSpPr>
          <p:spPr>
            <a:xfrm>
              <a:off x="9878671" y="687497"/>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479" name="Freeform: Shape 478">
              <a:extLst>
                <a:ext uri="{FF2B5EF4-FFF2-40B4-BE49-F238E27FC236}">
                  <a16:creationId xmlns:a16="http://schemas.microsoft.com/office/drawing/2014/main" id="{4DDD41A2-EF20-210A-1931-ECF0E9E1BD38}"/>
                </a:ext>
              </a:extLst>
            </p:cNvPr>
            <p:cNvSpPr/>
            <p:nvPr/>
          </p:nvSpPr>
          <p:spPr>
            <a:xfrm>
              <a:off x="9922120" y="777613"/>
              <a:ext cx="54714" cy="35403"/>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480" name="Freeform: Shape 479">
              <a:extLst>
                <a:ext uri="{FF2B5EF4-FFF2-40B4-BE49-F238E27FC236}">
                  <a16:creationId xmlns:a16="http://schemas.microsoft.com/office/drawing/2014/main" id="{F96B88FA-F749-0128-B61F-94DFAAEC79B5}"/>
                </a:ext>
              </a:extLst>
            </p:cNvPr>
            <p:cNvSpPr/>
            <p:nvPr/>
          </p:nvSpPr>
          <p:spPr>
            <a:xfrm>
              <a:off x="9918258" y="687497"/>
              <a:ext cx="112646" cy="64369"/>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481" name="Freeform: Shape 480">
              <a:extLst>
                <a:ext uri="{FF2B5EF4-FFF2-40B4-BE49-F238E27FC236}">
                  <a16:creationId xmlns:a16="http://schemas.microsoft.com/office/drawing/2014/main" id="{8B307BC1-3FB6-A3C4-B777-A65BB63C923B}"/>
                </a:ext>
              </a:extLst>
            </p:cNvPr>
            <p:cNvSpPr/>
            <p:nvPr/>
          </p:nvSpPr>
          <p:spPr>
            <a:xfrm>
              <a:off x="9878671" y="639864"/>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482" name="Freeform: Shape 481">
              <a:extLst>
                <a:ext uri="{FF2B5EF4-FFF2-40B4-BE49-F238E27FC236}">
                  <a16:creationId xmlns:a16="http://schemas.microsoft.com/office/drawing/2014/main" id="{B44BED80-5093-E544-37A5-E593456C415B}"/>
                </a:ext>
              </a:extLst>
            </p:cNvPr>
            <p:cNvSpPr/>
            <p:nvPr/>
          </p:nvSpPr>
          <p:spPr>
            <a:xfrm>
              <a:off x="9831038" y="449332"/>
              <a:ext cx="199544" cy="38943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483" name="Freeform: Shape 482">
              <a:extLst>
                <a:ext uri="{FF2B5EF4-FFF2-40B4-BE49-F238E27FC236}">
                  <a16:creationId xmlns:a16="http://schemas.microsoft.com/office/drawing/2014/main" id="{A9E7FD34-F9D3-1CB5-B871-47A24E8ADDA2}"/>
                </a:ext>
              </a:extLst>
            </p:cNvPr>
            <p:cNvSpPr/>
            <p:nvPr/>
          </p:nvSpPr>
          <p:spPr>
            <a:xfrm>
              <a:off x="9926304" y="639864"/>
              <a:ext cx="54714" cy="80461"/>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484" name="Freeform: Shape 483">
              <a:extLst>
                <a:ext uri="{FF2B5EF4-FFF2-40B4-BE49-F238E27FC236}">
                  <a16:creationId xmlns:a16="http://schemas.microsoft.com/office/drawing/2014/main" id="{B8F894EB-0832-4630-C4A3-B752A75723CC}"/>
                </a:ext>
              </a:extLst>
            </p:cNvPr>
            <p:cNvSpPr/>
            <p:nvPr/>
          </p:nvSpPr>
          <p:spPr>
            <a:xfrm>
              <a:off x="10212102" y="599633"/>
              <a:ext cx="9655" cy="9333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485" name="Freeform: Shape 484">
              <a:extLst>
                <a:ext uri="{FF2B5EF4-FFF2-40B4-BE49-F238E27FC236}">
                  <a16:creationId xmlns:a16="http://schemas.microsoft.com/office/drawing/2014/main" id="{BB03027E-9B00-CAE3-E306-12B233AD4FA6}"/>
                </a:ext>
              </a:extLst>
            </p:cNvPr>
            <p:cNvSpPr/>
            <p:nvPr/>
          </p:nvSpPr>
          <p:spPr>
            <a:xfrm>
              <a:off x="10164469" y="663680"/>
              <a:ext cx="54714" cy="32184"/>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486" name="Freeform: Shape 485">
              <a:extLst>
                <a:ext uri="{FF2B5EF4-FFF2-40B4-BE49-F238E27FC236}">
                  <a16:creationId xmlns:a16="http://schemas.microsoft.com/office/drawing/2014/main" id="{D1B6108F-7E9F-2839-1985-3C98BE667F89}"/>
                </a:ext>
              </a:extLst>
            </p:cNvPr>
            <p:cNvSpPr/>
            <p:nvPr/>
          </p:nvSpPr>
          <p:spPr>
            <a:xfrm>
              <a:off x="10132928" y="536552"/>
              <a:ext cx="38621" cy="9655"/>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487" name="Freeform: Shape 486">
              <a:extLst>
                <a:ext uri="{FF2B5EF4-FFF2-40B4-BE49-F238E27FC236}">
                  <a16:creationId xmlns:a16="http://schemas.microsoft.com/office/drawing/2014/main" id="{94FD6F12-8DB4-B5AF-F95B-E84F6ED4B698}"/>
                </a:ext>
              </a:extLst>
            </p:cNvPr>
            <p:cNvSpPr/>
            <p:nvPr/>
          </p:nvSpPr>
          <p:spPr>
            <a:xfrm>
              <a:off x="10021570" y="751222"/>
              <a:ext cx="54714" cy="9655"/>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488" name="Freeform: Shape 487">
              <a:extLst>
                <a:ext uri="{FF2B5EF4-FFF2-40B4-BE49-F238E27FC236}">
                  <a16:creationId xmlns:a16="http://schemas.microsoft.com/office/drawing/2014/main" id="{372D586B-73B9-35B1-EFAE-6838300E5882}"/>
                </a:ext>
              </a:extLst>
            </p:cNvPr>
            <p:cNvSpPr/>
            <p:nvPr/>
          </p:nvSpPr>
          <p:spPr>
            <a:xfrm>
              <a:off x="10101065" y="5207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489" name="Freeform: Shape 488">
              <a:extLst>
                <a:ext uri="{FF2B5EF4-FFF2-40B4-BE49-F238E27FC236}">
                  <a16:creationId xmlns:a16="http://schemas.microsoft.com/office/drawing/2014/main" id="{14ED510A-25FA-59D8-7D9A-3C61C8C7EDF8}"/>
                </a:ext>
              </a:extLst>
            </p:cNvPr>
            <p:cNvSpPr/>
            <p:nvPr/>
          </p:nvSpPr>
          <p:spPr>
            <a:xfrm>
              <a:off x="10132928" y="639864"/>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490" name="Freeform: Shape 489">
              <a:extLst>
                <a:ext uri="{FF2B5EF4-FFF2-40B4-BE49-F238E27FC236}">
                  <a16:creationId xmlns:a16="http://schemas.microsoft.com/office/drawing/2014/main" id="{8F7F399D-30C7-BF89-86D3-5A010B80BC84}"/>
                </a:ext>
              </a:extLst>
            </p:cNvPr>
            <p:cNvSpPr/>
            <p:nvPr/>
          </p:nvSpPr>
          <p:spPr>
            <a:xfrm>
              <a:off x="10069203" y="735452"/>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491" name="Freeform: Shape 490">
              <a:extLst>
                <a:ext uri="{FF2B5EF4-FFF2-40B4-BE49-F238E27FC236}">
                  <a16:creationId xmlns:a16="http://schemas.microsoft.com/office/drawing/2014/main" id="{84415C76-6AA1-048D-6052-C2C33D9CD1F5}"/>
                </a:ext>
              </a:extLst>
            </p:cNvPr>
            <p:cNvSpPr/>
            <p:nvPr/>
          </p:nvSpPr>
          <p:spPr>
            <a:xfrm>
              <a:off x="10021570" y="449332"/>
              <a:ext cx="199544" cy="38943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492" name="Freeform: Shape 491">
              <a:extLst>
                <a:ext uri="{FF2B5EF4-FFF2-40B4-BE49-F238E27FC236}">
                  <a16:creationId xmlns:a16="http://schemas.microsoft.com/office/drawing/2014/main" id="{F7CE9514-5006-5DE2-D571-81979599D9D3}"/>
                </a:ext>
              </a:extLst>
            </p:cNvPr>
            <p:cNvSpPr/>
            <p:nvPr/>
          </p:nvSpPr>
          <p:spPr>
            <a:xfrm>
              <a:off x="10069203" y="600277"/>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grpSp>
      <p:grpSp>
        <p:nvGrpSpPr>
          <p:cNvPr id="493" name="Graphic 172">
            <a:extLst>
              <a:ext uri="{FF2B5EF4-FFF2-40B4-BE49-F238E27FC236}">
                <a16:creationId xmlns:a16="http://schemas.microsoft.com/office/drawing/2014/main" id="{993543CC-7DAD-F54B-3AB3-F257FB606185}"/>
              </a:ext>
            </a:extLst>
          </p:cNvPr>
          <p:cNvGrpSpPr>
            <a:grpSpLocks noChangeAspect="1"/>
          </p:cNvGrpSpPr>
          <p:nvPr/>
        </p:nvGrpSpPr>
        <p:grpSpPr>
          <a:xfrm>
            <a:off x="1928280" y="4035702"/>
            <a:ext cx="678776" cy="678776"/>
            <a:chOff x="1584916" y="4250234"/>
            <a:chExt cx="643689" cy="643689"/>
          </a:xfrm>
        </p:grpSpPr>
        <p:sp>
          <p:nvSpPr>
            <p:cNvPr id="494" name="Freeform: Shape 493">
              <a:extLst>
                <a:ext uri="{FF2B5EF4-FFF2-40B4-BE49-F238E27FC236}">
                  <a16:creationId xmlns:a16="http://schemas.microsoft.com/office/drawing/2014/main" id="{CF46E961-E99D-8D60-87B3-672D341E2CD4}"/>
                </a:ext>
              </a:extLst>
            </p:cNvPr>
            <p:cNvSpPr/>
            <p:nvPr/>
          </p:nvSpPr>
          <p:spPr>
            <a:xfrm>
              <a:off x="1685010" y="4353546"/>
              <a:ext cx="328281" cy="328281"/>
            </a:xfrm>
            <a:custGeom>
              <a:avLst/>
              <a:gdLst>
                <a:gd name="connsiteX0" fmla="*/ 16736 w 328281"/>
                <a:gd name="connsiteY0" fmla="*/ 104599 h 328281"/>
                <a:gd name="connsiteX1" fmla="*/ 4828 w 328281"/>
                <a:gd name="connsiteY1" fmla="*/ 165106 h 328281"/>
                <a:gd name="connsiteX2" fmla="*/ 165106 w 328281"/>
                <a:gd name="connsiteY2" fmla="*/ 325385 h 328281"/>
                <a:gd name="connsiteX3" fmla="*/ 325385 w 328281"/>
                <a:gd name="connsiteY3" fmla="*/ 165106 h 328281"/>
                <a:gd name="connsiteX4" fmla="*/ 165106 w 328281"/>
                <a:gd name="connsiteY4" fmla="*/ 4828 h 328281"/>
                <a:gd name="connsiteX5" fmla="*/ 77886 w 328281"/>
                <a:gd name="connsiteY5" fmla="*/ 30575 h 32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281" h="328281">
                  <a:moveTo>
                    <a:pt x="16736" y="104599"/>
                  </a:moveTo>
                  <a:cubicBezTo>
                    <a:pt x="9012" y="123266"/>
                    <a:pt x="4828" y="143865"/>
                    <a:pt x="4828" y="165106"/>
                  </a:cubicBezTo>
                  <a:cubicBezTo>
                    <a:pt x="4828" y="253613"/>
                    <a:pt x="76599" y="325385"/>
                    <a:pt x="165106" y="325385"/>
                  </a:cubicBezTo>
                  <a:cubicBezTo>
                    <a:pt x="253613" y="325385"/>
                    <a:pt x="325385" y="253613"/>
                    <a:pt x="325385" y="165106"/>
                  </a:cubicBezTo>
                  <a:cubicBezTo>
                    <a:pt x="325385" y="76599"/>
                    <a:pt x="253935" y="4828"/>
                    <a:pt x="165106" y="4828"/>
                  </a:cubicBezTo>
                  <a:cubicBezTo>
                    <a:pt x="132922" y="4828"/>
                    <a:pt x="102990" y="14161"/>
                    <a:pt x="77886" y="30575"/>
                  </a:cubicBezTo>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495" name="Freeform: Shape 494">
              <a:extLst>
                <a:ext uri="{FF2B5EF4-FFF2-40B4-BE49-F238E27FC236}">
                  <a16:creationId xmlns:a16="http://schemas.microsoft.com/office/drawing/2014/main" id="{E6284D9C-BF8C-5596-2460-78E18F827AB2}"/>
                </a:ext>
              </a:extLst>
            </p:cNvPr>
            <p:cNvSpPr/>
            <p:nvPr/>
          </p:nvSpPr>
          <p:spPr>
            <a:xfrm>
              <a:off x="1705608" y="4392489"/>
              <a:ext cx="41840" cy="51495"/>
            </a:xfrm>
            <a:custGeom>
              <a:avLst/>
              <a:gdLst>
                <a:gd name="connsiteX0" fmla="*/ 39909 w 41839"/>
                <a:gd name="connsiteY0" fmla="*/ 4828 h 51495"/>
                <a:gd name="connsiteX1" fmla="*/ 4828 w 41839"/>
                <a:gd name="connsiteY1" fmla="*/ 47633 h 51495"/>
              </a:gdLst>
              <a:ahLst/>
              <a:cxnLst>
                <a:cxn ang="0">
                  <a:pos x="connsiteX0" y="connsiteY0"/>
                </a:cxn>
                <a:cxn ang="0">
                  <a:pos x="connsiteX1" y="connsiteY1"/>
                </a:cxn>
              </a:cxnLst>
              <a:rect l="l" t="t" r="r" b="b"/>
              <a:pathLst>
                <a:path w="41839" h="51495">
                  <a:moveTo>
                    <a:pt x="39909" y="4828"/>
                  </a:moveTo>
                  <a:cubicBezTo>
                    <a:pt x="25748" y="17058"/>
                    <a:pt x="13839" y="31541"/>
                    <a:pt x="4828" y="47633"/>
                  </a:cubicBezTo>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496" name="Freeform: Shape 495">
              <a:extLst>
                <a:ext uri="{FF2B5EF4-FFF2-40B4-BE49-F238E27FC236}">
                  <a16:creationId xmlns:a16="http://schemas.microsoft.com/office/drawing/2014/main" id="{13148F69-3698-9DEE-FC2A-047054AF181E}"/>
                </a:ext>
              </a:extLst>
            </p:cNvPr>
            <p:cNvSpPr/>
            <p:nvPr/>
          </p:nvSpPr>
          <p:spPr>
            <a:xfrm>
              <a:off x="1715359" y="4384184"/>
              <a:ext cx="267131" cy="267131"/>
            </a:xfrm>
            <a:custGeom>
              <a:avLst/>
              <a:gdLst>
                <a:gd name="connsiteX0" fmla="*/ 241288 w 267130"/>
                <a:gd name="connsiteY0" fmla="*/ 209137 h 267130"/>
                <a:gd name="connsiteX1" fmla="*/ 142803 w 267130"/>
                <a:gd name="connsiteY1" fmla="*/ 264172 h 267130"/>
                <a:gd name="connsiteX2" fmla="*/ 5054 w 267130"/>
                <a:gd name="connsiteY2" fmla="*/ 142193 h 267130"/>
                <a:gd name="connsiteX3" fmla="*/ 127033 w 267130"/>
                <a:gd name="connsiteY3" fmla="*/ 5087 h 267130"/>
                <a:gd name="connsiteX4" fmla="*/ 264782 w 267130"/>
                <a:gd name="connsiteY4" fmla="*/ 127066 h 267130"/>
                <a:gd name="connsiteX5" fmla="*/ 257702 w 267130"/>
                <a:gd name="connsiteY5" fmla="*/ 178240 h 26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130" h="267130">
                  <a:moveTo>
                    <a:pt x="241288" y="209137"/>
                  </a:moveTo>
                  <a:cubicBezTo>
                    <a:pt x="219402" y="240356"/>
                    <a:pt x="183677" y="261919"/>
                    <a:pt x="142803" y="264172"/>
                  </a:cubicBezTo>
                  <a:cubicBezTo>
                    <a:pt x="71032" y="268678"/>
                    <a:pt x="9560" y="213964"/>
                    <a:pt x="5054" y="142193"/>
                  </a:cubicBezTo>
                  <a:cubicBezTo>
                    <a:pt x="870" y="70743"/>
                    <a:pt x="55261" y="9271"/>
                    <a:pt x="127033" y="5087"/>
                  </a:cubicBezTo>
                  <a:cubicBezTo>
                    <a:pt x="198804" y="581"/>
                    <a:pt x="260276" y="55295"/>
                    <a:pt x="264782" y="127066"/>
                  </a:cubicBezTo>
                  <a:cubicBezTo>
                    <a:pt x="265748" y="145090"/>
                    <a:pt x="263173" y="162147"/>
                    <a:pt x="257702" y="178240"/>
                  </a:cubicBezTo>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497" name="Freeform: Shape 496">
              <a:extLst>
                <a:ext uri="{FF2B5EF4-FFF2-40B4-BE49-F238E27FC236}">
                  <a16:creationId xmlns:a16="http://schemas.microsoft.com/office/drawing/2014/main" id="{DF9C52B3-3E1D-19EA-06A6-E1C700665435}"/>
                </a:ext>
              </a:extLst>
            </p:cNvPr>
            <p:cNvSpPr/>
            <p:nvPr/>
          </p:nvSpPr>
          <p:spPr>
            <a:xfrm>
              <a:off x="1928646" y="4588493"/>
              <a:ext cx="199544" cy="199544"/>
            </a:xfrm>
            <a:custGeom>
              <a:avLst/>
              <a:gdLst>
                <a:gd name="connsiteX0" fmla="*/ 62116 w 199543"/>
                <a:gd name="connsiteY0" fmla="*/ 4828 h 199543"/>
                <a:gd name="connsiteX1" fmla="*/ 183451 w 199543"/>
                <a:gd name="connsiteY1" fmla="*/ 126807 h 199543"/>
                <a:gd name="connsiteX2" fmla="*/ 182486 w 199543"/>
                <a:gd name="connsiteY2" fmla="*/ 184739 h 199543"/>
                <a:gd name="connsiteX3" fmla="*/ 182486 w 199543"/>
                <a:gd name="connsiteY3" fmla="*/ 184739 h 199543"/>
                <a:gd name="connsiteX4" fmla="*/ 124554 w 199543"/>
                <a:gd name="connsiteY4" fmla="*/ 185382 h 199543"/>
                <a:gd name="connsiteX5" fmla="*/ 4828 w 199543"/>
                <a:gd name="connsiteY5" fmla="*/ 65656 h 19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543" h="199543">
                  <a:moveTo>
                    <a:pt x="62116" y="4828"/>
                  </a:moveTo>
                  <a:lnTo>
                    <a:pt x="183451" y="126807"/>
                  </a:lnTo>
                  <a:cubicBezTo>
                    <a:pt x="199222" y="142577"/>
                    <a:pt x="198900" y="168647"/>
                    <a:pt x="182486" y="184739"/>
                  </a:cubicBezTo>
                  <a:lnTo>
                    <a:pt x="182486" y="184739"/>
                  </a:lnTo>
                  <a:cubicBezTo>
                    <a:pt x="166394" y="200831"/>
                    <a:pt x="140324" y="201153"/>
                    <a:pt x="124554" y="185382"/>
                  </a:cubicBezTo>
                  <a:lnTo>
                    <a:pt x="4828" y="65656"/>
                  </a:lnTo>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498" name="Freeform: Shape 497">
              <a:extLst>
                <a:ext uri="{FF2B5EF4-FFF2-40B4-BE49-F238E27FC236}">
                  <a16:creationId xmlns:a16="http://schemas.microsoft.com/office/drawing/2014/main" id="{4078CEA9-39E7-CA02-DB0D-EE7053EE5043}"/>
                </a:ext>
              </a:extLst>
            </p:cNvPr>
            <p:cNvSpPr/>
            <p:nvPr/>
          </p:nvSpPr>
          <p:spPr>
            <a:xfrm>
              <a:off x="1789931" y="4535710"/>
              <a:ext cx="122301" cy="77243"/>
            </a:xfrm>
            <a:custGeom>
              <a:avLst/>
              <a:gdLst>
                <a:gd name="connsiteX0" fmla="*/ 4828 w 122300"/>
                <a:gd name="connsiteY0" fmla="*/ 4828 h 77242"/>
                <a:gd name="connsiteX1" fmla="*/ 58254 w 122300"/>
                <a:gd name="connsiteY1" fmla="*/ 74024 h 77242"/>
                <a:gd name="connsiteX2" fmla="*/ 118439 w 122300"/>
                <a:gd name="connsiteY2" fmla="*/ 6759 h 77242"/>
              </a:gdLst>
              <a:ahLst/>
              <a:cxnLst>
                <a:cxn ang="0">
                  <a:pos x="connsiteX0" y="connsiteY0"/>
                </a:cxn>
                <a:cxn ang="0">
                  <a:pos x="connsiteX1" y="connsiteY1"/>
                </a:cxn>
                <a:cxn ang="0">
                  <a:pos x="connsiteX2" y="connsiteY2"/>
                </a:cxn>
              </a:cxnLst>
              <a:rect l="l" t="t" r="r" b="b"/>
              <a:pathLst>
                <a:path w="122300" h="77242">
                  <a:moveTo>
                    <a:pt x="4828" y="4828"/>
                  </a:moveTo>
                  <a:cubicBezTo>
                    <a:pt x="5150" y="38300"/>
                    <a:pt x="13196" y="72093"/>
                    <a:pt x="58254" y="74024"/>
                  </a:cubicBezTo>
                  <a:cubicBezTo>
                    <a:pt x="105887" y="75955"/>
                    <a:pt x="116508" y="40552"/>
                    <a:pt x="118439" y="6759"/>
                  </a:cubicBezTo>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499" name="Freeform: Shape 498">
              <a:extLst>
                <a:ext uri="{FF2B5EF4-FFF2-40B4-BE49-F238E27FC236}">
                  <a16:creationId xmlns:a16="http://schemas.microsoft.com/office/drawing/2014/main" id="{85B8EE2C-B795-4B40-2992-74CB07E184DF}"/>
                </a:ext>
              </a:extLst>
            </p:cNvPr>
            <p:cNvSpPr/>
            <p:nvPr/>
          </p:nvSpPr>
          <p:spPr>
            <a:xfrm>
              <a:off x="1776531" y="4411156"/>
              <a:ext cx="151267" cy="135175"/>
            </a:xfrm>
            <a:custGeom>
              <a:avLst/>
              <a:gdLst>
                <a:gd name="connsiteX0" fmla="*/ 47194 w 151266"/>
                <a:gd name="connsiteY0" fmla="*/ 77886 h 135174"/>
                <a:gd name="connsiteX1" fmla="*/ 115425 w 151266"/>
                <a:gd name="connsiteY1" fmla="*/ 93013 h 135174"/>
                <a:gd name="connsiteX2" fmla="*/ 135701 w 151266"/>
                <a:gd name="connsiteY2" fmla="*/ 131956 h 135174"/>
                <a:gd name="connsiteX3" fmla="*/ 146322 w 151266"/>
                <a:gd name="connsiteY3" fmla="*/ 86576 h 135174"/>
                <a:gd name="connsiteX4" fmla="*/ 77447 w 151266"/>
                <a:gd name="connsiteY4" fmla="*/ 17380 h 135174"/>
                <a:gd name="connsiteX5" fmla="*/ 55562 w 151266"/>
                <a:gd name="connsiteY5" fmla="*/ 4828 h 135174"/>
                <a:gd name="connsiteX6" fmla="*/ 50734 w 151266"/>
                <a:gd name="connsiteY6" fmla="*/ 22529 h 135174"/>
                <a:gd name="connsiteX7" fmla="*/ 36573 w 151266"/>
                <a:gd name="connsiteY7" fmla="*/ 18023 h 135174"/>
                <a:gd name="connsiteX8" fmla="*/ 33355 w 151266"/>
                <a:gd name="connsiteY8" fmla="*/ 32506 h 135174"/>
                <a:gd name="connsiteX9" fmla="*/ 5676 w 151266"/>
                <a:gd name="connsiteY9" fmla="*/ 83036 h 135174"/>
                <a:gd name="connsiteX10" fmla="*/ 18228 w 151266"/>
                <a:gd name="connsiteY10" fmla="*/ 128738 h 135174"/>
                <a:gd name="connsiteX11" fmla="*/ 29171 w 151266"/>
                <a:gd name="connsiteY11" fmla="*/ 104278 h 135174"/>
                <a:gd name="connsiteX12" fmla="*/ 47194 w 151266"/>
                <a:gd name="connsiteY12" fmla="*/ 77886 h 13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266" h="135174">
                  <a:moveTo>
                    <a:pt x="47194" y="77886"/>
                  </a:moveTo>
                  <a:cubicBezTo>
                    <a:pt x="47194" y="77886"/>
                    <a:pt x="83562" y="99450"/>
                    <a:pt x="115425" y="93013"/>
                  </a:cubicBezTo>
                  <a:cubicBezTo>
                    <a:pt x="115425" y="93013"/>
                    <a:pt x="127011" y="135175"/>
                    <a:pt x="135701" y="131956"/>
                  </a:cubicBezTo>
                  <a:cubicBezTo>
                    <a:pt x="140851" y="130025"/>
                    <a:pt x="149540" y="112967"/>
                    <a:pt x="146322" y="86576"/>
                  </a:cubicBezTo>
                  <a:cubicBezTo>
                    <a:pt x="143425" y="60829"/>
                    <a:pt x="126689" y="19954"/>
                    <a:pt x="77447" y="17380"/>
                  </a:cubicBezTo>
                  <a:cubicBezTo>
                    <a:pt x="60068" y="16414"/>
                    <a:pt x="61033" y="5150"/>
                    <a:pt x="55562" y="4828"/>
                  </a:cubicBezTo>
                  <a:cubicBezTo>
                    <a:pt x="49769" y="4828"/>
                    <a:pt x="54596" y="20920"/>
                    <a:pt x="50734" y="22529"/>
                  </a:cubicBezTo>
                  <a:cubicBezTo>
                    <a:pt x="47838" y="23816"/>
                    <a:pt x="39470" y="16414"/>
                    <a:pt x="36573" y="18023"/>
                  </a:cubicBezTo>
                  <a:cubicBezTo>
                    <a:pt x="33676" y="19633"/>
                    <a:pt x="36251" y="30253"/>
                    <a:pt x="33355" y="32506"/>
                  </a:cubicBezTo>
                  <a:cubicBezTo>
                    <a:pt x="20803" y="42805"/>
                    <a:pt x="10182" y="58576"/>
                    <a:pt x="5676" y="83036"/>
                  </a:cubicBezTo>
                  <a:cubicBezTo>
                    <a:pt x="3423" y="95910"/>
                    <a:pt x="5032" y="127772"/>
                    <a:pt x="18228" y="128738"/>
                  </a:cubicBezTo>
                  <a:cubicBezTo>
                    <a:pt x="20159" y="129060"/>
                    <a:pt x="15975" y="115220"/>
                    <a:pt x="29171" y="104278"/>
                  </a:cubicBezTo>
                  <a:cubicBezTo>
                    <a:pt x="43975" y="92691"/>
                    <a:pt x="33355" y="64691"/>
                    <a:pt x="47194" y="77886"/>
                  </a:cubicBezTo>
                  <a:close/>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500" name="Freeform: Shape 499">
              <a:extLst>
                <a:ext uri="{FF2B5EF4-FFF2-40B4-BE49-F238E27FC236}">
                  <a16:creationId xmlns:a16="http://schemas.microsoft.com/office/drawing/2014/main" id="{1633BB60-EB06-CA53-A3CE-40FEC6124FC7}"/>
                </a:ext>
              </a:extLst>
            </p:cNvPr>
            <p:cNvSpPr/>
            <p:nvPr/>
          </p:nvSpPr>
          <p:spPr>
            <a:xfrm>
              <a:off x="1874576" y="4599435"/>
              <a:ext cx="9655" cy="32184"/>
            </a:xfrm>
            <a:custGeom>
              <a:avLst/>
              <a:gdLst>
                <a:gd name="connsiteX0" fmla="*/ 4828 w 9655"/>
                <a:gd name="connsiteY0" fmla="*/ 27679 h 32184"/>
                <a:gd name="connsiteX1" fmla="*/ 4828 w 9655"/>
                <a:gd name="connsiteY1" fmla="*/ 4828 h 32184"/>
              </a:gdLst>
              <a:ahLst/>
              <a:cxnLst>
                <a:cxn ang="0">
                  <a:pos x="connsiteX0" y="connsiteY0"/>
                </a:cxn>
                <a:cxn ang="0">
                  <a:pos x="connsiteX1" y="connsiteY1"/>
                </a:cxn>
              </a:cxnLst>
              <a:rect l="l" t="t" r="r" b="b"/>
              <a:pathLst>
                <a:path w="9655" h="32184">
                  <a:moveTo>
                    <a:pt x="4828" y="27679"/>
                  </a:moveTo>
                  <a:lnTo>
                    <a:pt x="4828" y="4828"/>
                  </a:lnTo>
                </a:path>
              </a:pathLst>
            </a:custGeom>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501" name="Freeform: Shape 500">
              <a:extLst>
                <a:ext uri="{FF2B5EF4-FFF2-40B4-BE49-F238E27FC236}">
                  <a16:creationId xmlns:a16="http://schemas.microsoft.com/office/drawing/2014/main" id="{D3455E2D-28AF-A965-054F-5BEC79ED505D}"/>
                </a:ext>
              </a:extLst>
            </p:cNvPr>
            <p:cNvSpPr/>
            <p:nvPr/>
          </p:nvSpPr>
          <p:spPr>
            <a:xfrm>
              <a:off x="1815679" y="4597826"/>
              <a:ext cx="9655" cy="32184"/>
            </a:xfrm>
            <a:custGeom>
              <a:avLst/>
              <a:gdLst>
                <a:gd name="connsiteX0" fmla="*/ 5150 w 9655"/>
                <a:gd name="connsiteY0" fmla="*/ 4828 h 32184"/>
                <a:gd name="connsiteX1" fmla="*/ 4828 w 9655"/>
                <a:gd name="connsiteY1" fmla="*/ 29288 h 32184"/>
              </a:gdLst>
              <a:ahLst/>
              <a:cxnLst>
                <a:cxn ang="0">
                  <a:pos x="connsiteX0" y="connsiteY0"/>
                </a:cxn>
                <a:cxn ang="0">
                  <a:pos x="connsiteX1" y="connsiteY1"/>
                </a:cxn>
              </a:cxnLst>
              <a:rect l="l" t="t" r="r" b="b"/>
              <a:pathLst>
                <a:path w="9655" h="32184">
                  <a:moveTo>
                    <a:pt x="5150" y="4828"/>
                  </a:moveTo>
                  <a:lnTo>
                    <a:pt x="4828" y="29288"/>
                  </a:lnTo>
                </a:path>
              </a:pathLst>
            </a:custGeom>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502" name="Freeform: Shape 501">
              <a:extLst>
                <a:ext uri="{FF2B5EF4-FFF2-40B4-BE49-F238E27FC236}">
                  <a16:creationId xmlns:a16="http://schemas.microsoft.com/office/drawing/2014/main" id="{D4A5331E-BA62-08A6-7378-E760A23D4367}"/>
                </a:ext>
              </a:extLst>
            </p:cNvPr>
            <p:cNvSpPr/>
            <p:nvPr/>
          </p:nvSpPr>
          <p:spPr>
            <a:xfrm>
              <a:off x="1829518" y="4435295"/>
              <a:ext cx="35403" cy="16092"/>
            </a:xfrm>
            <a:custGeom>
              <a:avLst/>
              <a:gdLst>
                <a:gd name="connsiteX0" fmla="*/ 4828 w 35402"/>
                <a:gd name="connsiteY0" fmla="*/ 4828 h 16092"/>
                <a:gd name="connsiteX1" fmla="*/ 31863 w 35402"/>
                <a:gd name="connsiteY1" fmla="*/ 12874 h 16092"/>
              </a:gdLst>
              <a:ahLst/>
              <a:cxnLst>
                <a:cxn ang="0">
                  <a:pos x="connsiteX0" y="connsiteY0"/>
                </a:cxn>
                <a:cxn ang="0">
                  <a:pos x="connsiteX1" y="connsiteY1"/>
                </a:cxn>
              </a:cxnLst>
              <a:rect l="l" t="t" r="r" b="b"/>
              <a:pathLst>
                <a:path w="35402" h="16092">
                  <a:moveTo>
                    <a:pt x="4828" y="4828"/>
                  </a:moveTo>
                  <a:cubicBezTo>
                    <a:pt x="11586" y="8690"/>
                    <a:pt x="21242" y="12874"/>
                    <a:pt x="31863" y="12874"/>
                  </a:cubicBezTo>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503" name="Freeform: Shape 502">
              <a:extLst>
                <a:ext uri="{FF2B5EF4-FFF2-40B4-BE49-F238E27FC236}">
                  <a16:creationId xmlns:a16="http://schemas.microsoft.com/office/drawing/2014/main" id="{3AB7FCA3-27FA-6FE5-877B-6EA78533496B}"/>
                </a:ext>
              </a:extLst>
            </p:cNvPr>
            <p:cNvSpPr/>
            <p:nvPr/>
          </p:nvSpPr>
          <p:spPr>
            <a:xfrm>
              <a:off x="1853334" y="45131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504" name="Freeform: Shape 503">
              <a:extLst>
                <a:ext uri="{FF2B5EF4-FFF2-40B4-BE49-F238E27FC236}">
                  <a16:creationId xmlns:a16="http://schemas.microsoft.com/office/drawing/2014/main" id="{57B8481E-E098-99DC-5C7D-394F653CC9AD}"/>
                </a:ext>
              </a:extLst>
            </p:cNvPr>
            <p:cNvSpPr/>
            <p:nvPr/>
          </p:nvSpPr>
          <p:spPr>
            <a:xfrm>
              <a:off x="1808920" y="45131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505" name="Freeform: Shape 504">
              <a:extLst>
                <a:ext uri="{FF2B5EF4-FFF2-40B4-BE49-F238E27FC236}">
                  <a16:creationId xmlns:a16="http://schemas.microsoft.com/office/drawing/2014/main" id="{808C382D-C0D3-81EE-E62B-922FA80A76BE}"/>
                </a:ext>
              </a:extLst>
            </p:cNvPr>
            <p:cNvSpPr/>
            <p:nvPr/>
          </p:nvSpPr>
          <p:spPr>
            <a:xfrm>
              <a:off x="1838529" y="4528308"/>
              <a:ext cx="22529" cy="9655"/>
            </a:xfrm>
            <a:custGeom>
              <a:avLst/>
              <a:gdLst>
                <a:gd name="connsiteX0" fmla="*/ 4828 w 22529"/>
                <a:gd name="connsiteY0" fmla="*/ 4828 h 9655"/>
                <a:gd name="connsiteX1" fmla="*/ 18023 w 22529"/>
                <a:gd name="connsiteY1" fmla="*/ 4828 h 9655"/>
              </a:gdLst>
              <a:ahLst/>
              <a:cxnLst>
                <a:cxn ang="0">
                  <a:pos x="connsiteX0" y="connsiteY0"/>
                </a:cxn>
                <a:cxn ang="0">
                  <a:pos x="connsiteX1" y="connsiteY1"/>
                </a:cxn>
              </a:cxnLst>
              <a:rect l="l" t="t" r="r" b="b"/>
              <a:pathLst>
                <a:path w="22529" h="9655">
                  <a:moveTo>
                    <a:pt x="4828" y="4828"/>
                  </a:moveTo>
                  <a:lnTo>
                    <a:pt x="18023" y="4828"/>
                  </a:lnTo>
                </a:path>
              </a:pathLst>
            </a:custGeom>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506" name="Freeform: Shape 505">
              <a:extLst>
                <a:ext uri="{FF2B5EF4-FFF2-40B4-BE49-F238E27FC236}">
                  <a16:creationId xmlns:a16="http://schemas.microsoft.com/office/drawing/2014/main" id="{6FF02455-D111-808E-9E48-BB1144223471}"/>
                </a:ext>
              </a:extLst>
            </p:cNvPr>
            <p:cNvSpPr/>
            <p:nvPr/>
          </p:nvSpPr>
          <p:spPr>
            <a:xfrm>
              <a:off x="2034533" y="4695989"/>
              <a:ext cx="48277" cy="5149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507" name="Freeform: Shape 506">
              <a:extLst>
                <a:ext uri="{FF2B5EF4-FFF2-40B4-BE49-F238E27FC236}">
                  <a16:creationId xmlns:a16="http://schemas.microsoft.com/office/drawing/2014/main" id="{65026B20-F6F9-E08B-D55F-2FB3EED3688E}"/>
                </a:ext>
              </a:extLst>
            </p:cNvPr>
            <p:cNvSpPr/>
            <p:nvPr/>
          </p:nvSpPr>
          <p:spPr>
            <a:xfrm>
              <a:off x="2012004" y="4673460"/>
              <a:ext cx="48277" cy="5149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grpSp>
      <p:grpSp>
        <p:nvGrpSpPr>
          <p:cNvPr id="508" name="Graphic 356">
            <a:extLst>
              <a:ext uri="{FF2B5EF4-FFF2-40B4-BE49-F238E27FC236}">
                <a16:creationId xmlns:a16="http://schemas.microsoft.com/office/drawing/2014/main" id="{5D6DE1AA-3D5E-FF55-7FB8-B7FE9D5D08F0}"/>
              </a:ext>
            </a:extLst>
          </p:cNvPr>
          <p:cNvGrpSpPr>
            <a:grpSpLocks noChangeAspect="1"/>
          </p:cNvGrpSpPr>
          <p:nvPr/>
        </p:nvGrpSpPr>
        <p:grpSpPr>
          <a:xfrm>
            <a:off x="5793144" y="1957091"/>
            <a:ext cx="678776" cy="678776"/>
            <a:chOff x="2897721" y="923387"/>
            <a:chExt cx="643689" cy="643689"/>
          </a:xfrm>
        </p:grpSpPr>
        <p:sp>
          <p:nvSpPr>
            <p:cNvPr id="509" name="Freeform: Shape 508">
              <a:extLst>
                <a:ext uri="{FF2B5EF4-FFF2-40B4-BE49-F238E27FC236}">
                  <a16:creationId xmlns:a16="http://schemas.microsoft.com/office/drawing/2014/main" id="{9AE962E4-1787-5DF6-627A-284E6D6E83C4}"/>
                </a:ext>
              </a:extLst>
            </p:cNvPr>
            <p:cNvSpPr/>
            <p:nvPr/>
          </p:nvSpPr>
          <p:spPr>
            <a:xfrm>
              <a:off x="3198405" y="1128724"/>
              <a:ext cx="225291" cy="196325"/>
            </a:xfrm>
            <a:custGeom>
              <a:avLst/>
              <a:gdLst>
                <a:gd name="connsiteX0" fmla="*/ 100978 w 225291"/>
                <a:gd name="connsiteY0" fmla="*/ 11586 h 196325"/>
                <a:gd name="connsiteX1" fmla="*/ 6678 w 225291"/>
                <a:gd name="connsiteY1" fmla="*/ 171221 h 196325"/>
                <a:gd name="connsiteX2" fmla="*/ 19230 w 225291"/>
                <a:gd name="connsiteY2" fmla="*/ 193107 h 196325"/>
                <a:gd name="connsiteX3" fmla="*/ 208152 w 225291"/>
                <a:gd name="connsiteY3" fmla="*/ 193107 h 196325"/>
                <a:gd name="connsiteX4" fmla="*/ 220704 w 225291"/>
                <a:gd name="connsiteY4" fmla="*/ 171221 h 196325"/>
                <a:gd name="connsiteX5" fmla="*/ 126404 w 225291"/>
                <a:gd name="connsiteY5" fmla="*/ 11586 h 196325"/>
                <a:gd name="connsiteX6" fmla="*/ 100978 w 225291"/>
                <a:gd name="connsiteY6" fmla="*/ 11586 h 196325"/>
                <a:gd name="connsiteX7" fmla="*/ 100978 w 225291"/>
                <a:gd name="connsiteY7" fmla="*/ 11586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91" h="196325">
                  <a:moveTo>
                    <a:pt x="100978" y="11586"/>
                  </a:moveTo>
                  <a:cubicBezTo>
                    <a:pt x="6678" y="171221"/>
                    <a:pt x="100978" y="11586"/>
                    <a:pt x="6678" y="171221"/>
                  </a:cubicBezTo>
                  <a:cubicBezTo>
                    <a:pt x="1206" y="180233"/>
                    <a:pt x="8609" y="193107"/>
                    <a:pt x="19230" y="193107"/>
                  </a:cubicBezTo>
                  <a:cubicBezTo>
                    <a:pt x="208152" y="193107"/>
                    <a:pt x="19230" y="193107"/>
                    <a:pt x="208152" y="193107"/>
                  </a:cubicBezTo>
                  <a:cubicBezTo>
                    <a:pt x="219095" y="193107"/>
                    <a:pt x="226176" y="180555"/>
                    <a:pt x="220704" y="171221"/>
                  </a:cubicBezTo>
                  <a:cubicBezTo>
                    <a:pt x="126404" y="11586"/>
                    <a:pt x="220704" y="171221"/>
                    <a:pt x="126404" y="11586"/>
                  </a:cubicBezTo>
                  <a:cubicBezTo>
                    <a:pt x="120932" y="2575"/>
                    <a:pt x="106449" y="2575"/>
                    <a:pt x="100978" y="11586"/>
                  </a:cubicBezTo>
                  <a:lnTo>
                    <a:pt x="100978" y="11586"/>
                  </a:lnTo>
                  <a:close/>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510" name="Freeform: Shape 509">
              <a:extLst>
                <a:ext uri="{FF2B5EF4-FFF2-40B4-BE49-F238E27FC236}">
                  <a16:creationId xmlns:a16="http://schemas.microsoft.com/office/drawing/2014/main" id="{6C198AE0-1217-693D-2A0C-37E04068DEDE}"/>
                </a:ext>
              </a:extLst>
            </p:cNvPr>
            <p:cNvSpPr/>
            <p:nvPr/>
          </p:nvSpPr>
          <p:spPr>
            <a:xfrm>
              <a:off x="3300509" y="1192932"/>
              <a:ext cx="22529" cy="102990"/>
            </a:xfrm>
            <a:custGeom>
              <a:avLst/>
              <a:gdLst>
                <a:gd name="connsiteX0" fmla="*/ 11425 w 22529"/>
                <a:gd name="connsiteY0" fmla="*/ 101864 h 102990"/>
                <a:gd name="connsiteX1" fmla="*/ 4989 w 22529"/>
                <a:gd name="connsiteY1" fmla="*/ 99289 h 102990"/>
                <a:gd name="connsiteX2" fmla="*/ 2414 w 22529"/>
                <a:gd name="connsiteY2" fmla="*/ 92852 h 102990"/>
                <a:gd name="connsiteX3" fmla="*/ 4989 w 22529"/>
                <a:gd name="connsiteY3" fmla="*/ 86415 h 102990"/>
                <a:gd name="connsiteX4" fmla="*/ 11425 w 22529"/>
                <a:gd name="connsiteY4" fmla="*/ 83841 h 102990"/>
                <a:gd name="connsiteX5" fmla="*/ 17862 w 22529"/>
                <a:gd name="connsiteY5" fmla="*/ 86415 h 102990"/>
                <a:gd name="connsiteX6" fmla="*/ 20437 w 22529"/>
                <a:gd name="connsiteY6" fmla="*/ 92852 h 102990"/>
                <a:gd name="connsiteX7" fmla="*/ 17862 w 22529"/>
                <a:gd name="connsiteY7" fmla="*/ 99289 h 102990"/>
                <a:gd name="connsiteX8" fmla="*/ 11425 w 22529"/>
                <a:gd name="connsiteY8" fmla="*/ 101864 h 102990"/>
                <a:gd name="connsiteX9" fmla="*/ 5632 w 22529"/>
                <a:gd name="connsiteY9" fmla="*/ 71289 h 102990"/>
                <a:gd name="connsiteX10" fmla="*/ 3701 w 22529"/>
                <a:gd name="connsiteY10" fmla="*/ 4345 h 102990"/>
                <a:gd name="connsiteX11" fmla="*/ 11425 w 22529"/>
                <a:gd name="connsiteY11" fmla="*/ 2414 h 102990"/>
                <a:gd name="connsiteX12" fmla="*/ 19150 w 22529"/>
                <a:gd name="connsiteY12" fmla="*/ 4345 h 102990"/>
                <a:gd name="connsiteX13" fmla="*/ 17219 w 22529"/>
                <a:gd name="connsiteY13" fmla="*/ 71289 h 102990"/>
                <a:gd name="connsiteX14" fmla="*/ 5632 w 22529"/>
                <a:gd name="connsiteY14" fmla="*/ 71289 h 10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29" h="102990">
                  <a:moveTo>
                    <a:pt x="11425" y="101864"/>
                  </a:moveTo>
                  <a:cubicBezTo>
                    <a:pt x="8851" y="101864"/>
                    <a:pt x="6598" y="100898"/>
                    <a:pt x="4989" y="99289"/>
                  </a:cubicBezTo>
                  <a:cubicBezTo>
                    <a:pt x="3379" y="97680"/>
                    <a:pt x="2414" y="95427"/>
                    <a:pt x="2414" y="92852"/>
                  </a:cubicBezTo>
                  <a:cubicBezTo>
                    <a:pt x="2414" y="90277"/>
                    <a:pt x="3379" y="88024"/>
                    <a:pt x="4989" y="86415"/>
                  </a:cubicBezTo>
                  <a:cubicBezTo>
                    <a:pt x="6598" y="84806"/>
                    <a:pt x="8851" y="83841"/>
                    <a:pt x="11425" y="83841"/>
                  </a:cubicBezTo>
                  <a:cubicBezTo>
                    <a:pt x="14000" y="83841"/>
                    <a:pt x="16253" y="84806"/>
                    <a:pt x="17862" y="86415"/>
                  </a:cubicBezTo>
                  <a:cubicBezTo>
                    <a:pt x="19472" y="88024"/>
                    <a:pt x="20437" y="90277"/>
                    <a:pt x="20437" y="92852"/>
                  </a:cubicBezTo>
                  <a:cubicBezTo>
                    <a:pt x="20437" y="95427"/>
                    <a:pt x="19472" y="97680"/>
                    <a:pt x="17862" y="99289"/>
                  </a:cubicBezTo>
                  <a:cubicBezTo>
                    <a:pt x="16253" y="100898"/>
                    <a:pt x="14000" y="101864"/>
                    <a:pt x="11425" y="101864"/>
                  </a:cubicBezTo>
                  <a:close/>
                  <a:moveTo>
                    <a:pt x="5632" y="71289"/>
                  </a:moveTo>
                  <a:lnTo>
                    <a:pt x="3701" y="4345"/>
                  </a:lnTo>
                  <a:cubicBezTo>
                    <a:pt x="5954" y="3058"/>
                    <a:pt x="8529" y="2414"/>
                    <a:pt x="11425" y="2414"/>
                  </a:cubicBezTo>
                  <a:cubicBezTo>
                    <a:pt x="14000" y="2414"/>
                    <a:pt x="16575" y="3058"/>
                    <a:pt x="19150" y="4345"/>
                  </a:cubicBezTo>
                  <a:lnTo>
                    <a:pt x="17219" y="71289"/>
                  </a:lnTo>
                  <a:lnTo>
                    <a:pt x="5632" y="71289"/>
                  </a:lnTo>
                  <a:close/>
                </a:path>
              </a:pathLst>
            </a:custGeom>
            <a:solidFill>
              <a:schemeClr val="tx1"/>
            </a:solidFill>
            <a:ln w="9525" cap="flat">
              <a:noFill/>
              <a:prstDash val="solid"/>
              <a:miter/>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511" name="Freeform: Shape 510">
              <a:extLst>
                <a:ext uri="{FF2B5EF4-FFF2-40B4-BE49-F238E27FC236}">
                  <a16:creationId xmlns:a16="http://schemas.microsoft.com/office/drawing/2014/main" id="{D8FDBB81-328A-7EA3-591C-F1ACD9212BBB}"/>
                </a:ext>
              </a:extLst>
            </p:cNvPr>
            <p:cNvSpPr/>
            <p:nvPr/>
          </p:nvSpPr>
          <p:spPr>
            <a:xfrm>
              <a:off x="3013263" y="1040014"/>
              <a:ext cx="302534" cy="408743"/>
            </a:xfrm>
            <a:custGeom>
              <a:avLst/>
              <a:gdLst>
                <a:gd name="connsiteX0" fmla="*/ 298350 w 302533"/>
                <a:gd name="connsiteY0" fmla="*/ 72939 h 408742"/>
                <a:gd name="connsiteX1" fmla="*/ 298350 w 302533"/>
                <a:gd name="connsiteY1" fmla="*/ 51376 h 408742"/>
                <a:gd name="connsiteX2" fmla="*/ 286763 w 302533"/>
                <a:gd name="connsiteY2" fmla="*/ 42042 h 408742"/>
                <a:gd name="connsiteX3" fmla="*/ 159313 w 302533"/>
                <a:gd name="connsiteY3" fmla="*/ 7927 h 408742"/>
                <a:gd name="connsiteX4" fmla="*/ 144830 w 302533"/>
                <a:gd name="connsiteY4" fmla="*/ 8248 h 408742"/>
                <a:gd name="connsiteX5" fmla="*/ 16414 w 302533"/>
                <a:gd name="connsiteY5" fmla="*/ 41398 h 408742"/>
                <a:gd name="connsiteX6" fmla="*/ 4828 w 302533"/>
                <a:gd name="connsiteY6" fmla="*/ 50732 h 408742"/>
                <a:gd name="connsiteX7" fmla="*/ 4828 w 302533"/>
                <a:gd name="connsiteY7" fmla="*/ 319150 h 408742"/>
                <a:gd name="connsiteX8" fmla="*/ 9655 w 302533"/>
                <a:gd name="connsiteY8" fmla="*/ 327518 h 408742"/>
                <a:gd name="connsiteX9" fmla="*/ 146761 w 302533"/>
                <a:gd name="connsiteY9" fmla="*/ 404761 h 408742"/>
                <a:gd name="connsiteX10" fmla="*/ 156095 w 302533"/>
                <a:gd name="connsiteY10" fmla="*/ 404761 h 408742"/>
                <a:gd name="connsiteX11" fmla="*/ 293200 w 302533"/>
                <a:gd name="connsiteY11" fmla="*/ 327840 h 408742"/>
                <a:gd name="connsiteX12" fmla="*/ 298028 w 302533"/>
                <a:gd name="connsiteY12" fmla="*/ 319794 h 408742"/>
                <a:gd name="connsiteX13" fmla="*/ 298350 w 302533"/>
                <a:gd name="connsiteY13" fmla="*/ 303058 h 40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2533" h="408742">
                  <a:moveTo>
                    <a:pt x="298350" y="72939"/>
                  </a:moveTo>
                  <a:lnTo>
                    <a:pt x="298350" y="51376"/>
                  </a:lnTo>
                  <a:cubicBezTo>
                    <a:pt x="298350" y="45260"/>
                    <a:pt x="292879" y="40755"/>
                    <a:pt x="286763" y="42042"/>
                  </a:cubicBezTo>
                  <a:cubicBezTo>
                    <a:pt x="261660" y="47513"/>
                    <a:pt x="200509" y="54272"/>
                    <a:pt x="159313" y="7927"/>
                  </a:cubicBezTo>
                  <a:cubicBezTo>
                    <a:pt x="155451" y="3743"/>
                    <a:pt x="148692" y="3743"/>
                    <a:pt x="144830" y="8248"/>
                  </a:cubicBezTo>
                  <a:cubicBezTo>
                    <a:pt x="130025" y="24662"/>
                    <a:pt x="91726" y="56525"/>
                    <a:pt x="16414" y="41398"/>
                  </a:cubicBezTo>
                  <a:cubicBezTo>
                    <a:pt x="10299" y="40111"/>
                    <a:pt x="4828" y="44617"/>
                    <a:pt x="4828" y="50732"/>
                  </a:cubicBezTo>
                  <a:lnTo>
                    <a:pt x="4828" y="319150"/>
                  </a:lnTo>
                  <a:cubicBezTo>
                    <a:pt x="4828" y="322690"/>
                    <a:pt x="6759" y="325909"/>
                    <a:pt x="9655" y="327518"/>
                  </a:cubicBezTo>
                  <a:lnTo>
                    <a:pt x="146761" y="404761"/>
                  </a:lnTo>
                  <a:cubicBezTo>
                    <a:pt x="149658" y="406370"/>
                    <a:pt x="153198" y="406370"/>
                    <a:pt x="156095" y="404761"/>
                  </a:cubicBezTo>
                  <a:lnTo>
                    <a:pt x="293200" y="327840"/>
                  </a:lnTo>
                  <a:cubicBezTo>
                    <a:pt x="296097" y="326231"/>
                    <a:pt x="298028" y="323012"/>
                    <a:pt x="298028" y="319794"/>
                  </a:cubicBezTo>
                  <a:lnTo>
                    <a:pt x="298350" y="303058"/>
                  </a:lnTo>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128" name="Freeform: Shape 127">
              <a:extLst>
                <a:ext uri="{FF2B5EF4-FFF2-40B4-BE49-F238E27FC236}">
                  <a16:creationId xmlns:a16="http://schemas.microsoft.com/office/drawing/2014/main" id="{B083AF07-D975-8F2C-CC2E-19AB9121C5D7}"/>
                </a:ext>
              </a:extLst>
            </p:cNvPr>
            <p:cNvSpPr/>
            <p:nvPr/>
          </p:nvSpPr>
          <p:spPr>
            <a:xfrm>
              <a:off x="3016482" y="1243944"/>
              <a:ext cx="164141" cy="57932"/>
            </a:xfrm>
            <a:custGeom>
              <a:avLst/>
              <a:gdLst>
                <a:gd name="connsiteX0" fmla="*/ 4828 w 164140"/>
                <a:gd name="connsiteY0" fmla="*/ 4828 h 57932"/>
                <a:gd name="connsiteX1" fmla="*/ 160600 w 164140"/>
                <a:gd name="connsiteY1" fmla="*/ 55035 h 57932"/>
              </a:gdLst>
              <a:ahLst/>
              <a:cxnLst>
                <a:cxn ang="0">
                  <a:pos x="connsiteX0" y="connsiteY0"/>
                </a:cxn>
                <a:cxn ang="0">
                  <a:pos x="connsiteX1" y="connsiteY1"/>
                </a:cxn>
              </a:cxnLst>
              <a:rect l="l" t="t" r="r" b="b"/>
              <a:pathLst>
                <a:path w="164140" h="57932">
                  <a:moveTo>
                    <a:pt x="4828" y="4828"/>
                  </a:moveTo>
                  <a:lnTo>
                    <a:pt x="160600" y="55035"/>
                  </a:lnTo>
                </a:path>
              </a:pathLst>
            </a:custGeom>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129" name="Freeform: Shape 128">
              <a:extLst>
                <a:ext uri="{FF2B5EF4-FFF2-40B4-BE49-F238E27FC236}">
                  <a16:creationId xmlns:a16="http://schemas.microsoft.com/office/drawing/2014/main" id="{C9EA4418-30A3-7F18-B2E2-A7C4A123BE1C}"/>
                </a:ext>
              </a:extLst>
            </p:cNvPr>
            <p:cNvSpPr/>
            <p:nvPr/>
          </p:nvSpPr>
          <p:spPr>
            <a:xfrm>
              <a:off x="3015516" y="1135161"/>
              <a:ext cx="215636" cy="74024"/>
            </a:xfrm>
            <a:custGeom>
              <a:avLst/>
              <a:gdLst>
                <a:gd name="connsiteX0" fmla="*/ 4828 w 215635"/>
                <a:gd name="connsiteY0" fmla="*/ 4828 h 74024"/>
                <a:gd name="connsiteX1" fmla="*/ 213061 w 215635"/>
                <a:gd name="connsiteY1" fmla="*/ 69518 h 74024"/>
              </a:gdLst>
              <a:ahLst/>
              <a:cxnLst>
                <a:cxn ang="0">
                  <a:pos x="connsiteX0" y="connsiteY0"/>
                </a:cxn>
                <a:cxn ang="0">
                  <a:pos x="connsiteX1" y="connsiteY1"/>
                </a:cxn>
              </a:cxnLst>
              <a:rect l="l" t="t" r="r" b="b"/>
              <a:pathLst>
                <a:path w="215635" h="74024">
                  <a:moveTo>
                    <a:pt x="4828" y="4828"/>
                  </a:moveTo>
                  <a:lnTo>
                    <a:pt x="213061" y="69518"/>
                  </a:lnTo>
                </a:path>
              </a:pathLst>
            </a:custGeom>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grpSp>
      <p:grpSp>
        <p:nvGrpSpPr>
          <p:cNvPr id="130" name="Graphic 268">
            <a:extLst>
              <a:ext uri="{FF2B5EF4-FFF2-40B4-BE49-F238E27FC236}">
                <a16:creationId xmlns:a16="http://schemas.microsoft.com/office/drawing/2014/main" id="{65C0D56F-4083-6CB1-1A7F-287DEDF4E1D3}"/>
              </a:ext>
            </a:extLst>
          </p:cNvPr>
          <p:cNvGrpSpPr>
            <a:grpSpLocks noChangeAspect="1"/>
          </p:cNvGrpSpPr>
          <p:nvPr/>
        </p:nvGrpSpPr>
        <p:grpSpPr>
          <a:xfrm>
            <a:off x="5853792" y="3149098"/>
            <a:ext cx="484415" cy="497320"/>
            <a:chOff x="4562059" y="6255271"/>
            <a:chExt cx="483729" cy="496616"/>
          </a:xfrm>
        </p:grpSpPr>
        <p:sp>
          <p:nvSpPr>
            <p:cNvPr id="131" name="Freeform: Shape 130">
              <a:extLst>
                <a:ext uri="{FF2B5EF4-FFF2-40B4-BE49-F238E27FC236}">
                  <a16:creationId xmlns:a16="http://schemas.microsoft.com/office/drawing/2014/main" id="{E9497BDE-B476-6151-F264-83F69CBF9673}"/>
                </a:ext>
              </a:extLst>
            </p:cNvPr>
            <p:cNvSpPr/>
            <p:nvPr/>
          </p:nvSpPr>
          <p:spPr>
            <a:xfrm>
              <a:off x="4566562" y="6542841"/>
              <a:ext cx="80461" cy="138393"/>
            </a:xfrm>
            <a:custGeom>
              <a:avLst/>
              <a:gdLst>
                <a:gd name="connsiteX0" fmla="*/ 1617 w 80461"/>
                <a:gd name="connsiteY0" fmla="*/ 1617 h 138393"/>
                <a:gd name="connsiteX1" fmla="*/ 79825 w 80461"/>
                <a:gd name="connsiteY1" fmla="*/ 139367 h 138393"/>
              </a:gdLst>
              <a:ahLst/>
              <a:cxnLst>
                <a:cxn ang="0">
                  <a:pos x="connsiteX0" y="connsiteY0"/>
                </a:cxn>
                <a:cxn ang="0">
                  <a:pos x="connsiteX1" y="connsiteY1"/>
                </a:cxn>
              </a:cxnLst>
              <a:rect l="l" t="t" r="r" b="b"/>
              <a:pathLst>
                <a:path w="80461" h="138393">
                  <a:moveTo>
                    <a:pt x="1617" y="1617"/>
                  </a:moveTo>
                  <a:cubicBezTo>
                    <a:pt x="9342" y="45066"/>
                    <a:pt x="29296" y="99458"/>
                    <a:pt x="79825" y="139367"/>
                  </a:cubicBezTo>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132" name="Freeform: Shape 131">
              <a:extLst>
                <a:ext uri="{FF2B5EF4-FFF2-40B4-BE49-F238E27FC236}">
                  <a16:creationId xmlns:a16="http://schemas.microsoft.com/office/drawing/2014/main" id="{5C1AADF4-3945-4229-3BCA-F2F7C390BD5E}"/>
                </a:ext>
              </a:extLst>
            </p:cNvPr>
            <p:cNvSpPr/>
            <p:nvPr/>
          </p:nvSpPr>
          <p:spPr>
            <a:xfrm>
              <a:off x="4562059" y="6283113"/>
              <a:ext cx="131956" cy="231728"/>
            </a:xfrm>
            <a:custGeom>
              <a:avLst/>
              <a:gdLst>
                <a:gd name="connsiteX0" fmla="*/ 132926 w 131956"/>
                <a:gd name="connsiteY0" fmla="*/ 1617 h 231728"/>
                <a:gd name="connsiteX1" fmla="*/ 121340 w 131956"/>
                <a:gd name="connsiteY1" fmla="*/ 8054 h 231728"/>
                <a:gd name="connsiteX2" fmla="*/ 2579 w 131956"/>
                <a:gd name="connsiteY2" fmla="*/ 191506 h 231728"/>
                <a:gd name="connsiteX3" fmla="*/ 2258 w 131956"/>
                <a:gd name="connsiteY3" fmla="*/ 230127 h 231728"/>
              </a:gdLst>
              <a:ahLst/>
              <a:cxnLst>
                <a:cxn ang="0">
                  <a:pos x="connsiteX0" y="connsiteY0"/>
                </a:cxn>
                <a:cxn ang="0">
                  <a:pos x="connsiteX1" y="connsiteY1"/>
                </a:cxn>
                <a:cxn ang="0">
                  <a:pos x="connsiteX2" y="connsiteY2"/>
                </a:cxn>
                <a:cxn ang="0">
                  <a:pos x="connsiteX3" y="connsiteY3"/>
                </a:cxn>
              </a:cxnLst>
              <a:rect l="l" t="t" r="r" b="b"/>
              <a:pathLst>
                <a:path w="131956" h="231728">
                  <a:moveTo>
                    <a:pt x="132926" y="1617"/>
                  </a:moveTo>
                  <a:cubicBezTo>
                    <a:pt x="129064" y="3548"/>
                    <a:pt x="125202" y="5801"/>
                    <a:pt x="121340" y="8054"/>
                  </a:cubicBezTo>
                  <a:cubicBezTo>
                    <a:pt x="70810" y="37342"/>
                    <a:pt x="11591" y="102998"/>
                    <a:pt x="2579" y="191506"/>
                  </a:cubicBezTo>
                  <a:cubicBezTo>
                    <a:pt x="2579" y="191506"/>
                    <a:pt x="648" y="206954"/>
                    <a:pt x="2258" y="230127"/>
                  </a:cubicBezTo>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133" name="Freeform: Shape 132">
              <a:extLst>
                <a:ext uri="{FF2B5EF4-FFF2-40B4-BE49-F238E27FC236}">
                  <a16:creationId xmlns:a16="http://schemas.microsoft.com/office/drawing/2014/main" id="{75CA34D0-E608-83F8-EF7D-5D505C64AF1F}"/>
                </a:ext>
              </a:extLst>
            </p:cNvPr>
            <p:cNvSpPr/>
            <p:nvPr/>
          </p:nvSpPr>
          <p:spPr>
            <a:xfrm>
              <a:off x="4721369" y="6255271"/>
              <a:ext cx="280005" cy="106209"/>
            </a:xfrm>
            <a:custGeom>
              <a:avLst/>
              <a:gdLst>
                <a:gd name="connsiteX0" fmla="*/ 281300 w 280004"/>
                <a:gd name="connsiteY0" fmla="*/ 105737 h 106208"/>
                <a:gd name="connsiteX1" fmla="*/ 1617 w 280004"/>
                <a:gd name="connsiteY1" fmla="*/ 16908 h 106208"/>
              </a:gdLst>
              <a:ahLst/>
              <a:cxnLst>
                <a:cxn ang="0">
                  <a:pos x="connsiteX0" y="connsiteY0"/>
                </a:cxn>
                <a:cxn ang="0">
                  <a:pos x="connsiteX1" y="connsiteY1"/>
                </a:cxn>
              </a:cxnLst>
              <a:rect l="l" t="t" r="r" b="b"/>
              <a:pathLst>
                <a:path w="280004" h="106208">
                  <a:moveTo>
                    <a:pt x="281300" y="105737"/>
                  </a:moveTo>
                  <a:cubicBezTo>
                    <a:pt x="240104" y="41368"/>
                    <a:pt x="127137" y="-30404"/>
                    <a:pt x="1617" y="16908"/>
                  </a:cubicBezTo>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134" name="Freeform: Shape 133">
              <a:extLst>
                <a:ext uri="{FF2B5EF4-FFF2-40B4-BE49-F238E27FC236}">
                  <a16:creationId xmlns:a16="http://schemas.microsoft.com/office/drawing/2014/main" id="{D647D588-F8F5-1310-65A5-B38DD4FCE3CF}"/>
                </a:ext>
              </a:extLst>
            </p:cNvPr>
            <p:cNvSpPr/>
            <p:nvPr/>
          </p:nvSpPr>
          <p:spPr>
            <a:xfrm>
              <a:off x="4966139" y="6325122"/>
              <a:ext cx="45058" cy="41840"/>
            </a:xfrm>
            <a:custGeom>
              <a:avLst/>
              <a:gdLst>
                <a:gd name="connsiteX0" fmla="*/ 45541 w 45058"/>
                <a:gd name="connsiteY0" fmla="*/ 3379 h 41839"/>
                <a:gd name="connsiteX1" fmla="*/ 39104 w 45058"/>
                <a:gd name="connsiteY1" fmla="*/ 2414 h 41839"/>
                <a:gd name="connsiteX2" fmla="*/ 34598 w 45058"/>
                <a:gd name="connsiteY2" fmla="*/ 33955 h 41839"/>
                <a:gd name="connsiteX3" fmla="*/ 3701 w 45058"/>
                <a:gd name="connsiteY3" fmla="*/ 27196 h 41839"/>
                <a:gd name="connsiteX4" fmla="*/ 2414 w 45058"/>
                <a:gd name="connsiteY4" fmla="*/ 33311 h 41839"/>
                <a:gd name="connsiteX5" fmla="*/ 40070 w 45058"/>
                <a:gd name="connsiteY5" fmla="*/ 41679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58" h="41839">
                  <a:moveTo>
                    <a:pt x="45541" y="3379"/>
                  </a:moveTo>
                  <a:lnTo>
                    <a:pt x="39104" y="2414"/>
                  </a:lnTo>
                  <a:lnTo>
                    <a:pt x="34598" y="33955"/>
                  </a:lnTo>
                  <a:lnTo>
                    <a:pt x="3701" y="27196"/>
                  </a:lnTo>
                  <a:lnTo>
                    <a:pt x="2414" y="33311"/>
                  </a:lnTo>
                  <a:lnTo>
                    <a:pt x="40070" y="41679"/>
                  </a:lnTo>
                  <a:close/>
                </a:path>
              </a:pathLst>
            </a:custGeom>
            <a:solidFill>
              <a:srgbClr val="FFFFFF"/>
            </a:solidFill>
            <a:ln w="6350" cap="flat">
              <a:solidFill>
                <a:schemeClr val="tx1"/>
              </a:solidFill>
              <a:prstDash val="solid"/>
              <a:miter/>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135" name="Freeform: Shape 134">
              <a:extLst>
                <a:ext uri="{FF2B5EF4-FFF2-40B4-BE49-F238E27FC236}">
                  <a16:creationId xmlns:a16="http://schemas.microsoft.com/office/drawing/2014/main" id="{611DE36C-059C-FBF2-7D0C-7253E213D3D8}"/>
                </a:ext>
              </a:extLst>
            </p:cNvPr>
            <p:cNvSpPr/>
            <p:nvPr/>
          </p:nvSpPr>
          <p:spPr>
            <a:xfrm>
              <a:off x="5032914" y="6426655"/>
              <a:ext cx="12874" cy="86898"/>
            </a:xfrm>
            <a:custGeom>
              <a:avLst/>
              <a:gdLst>
                <a:gd name="connsiteX0" fmla="*/ 12238 w 12873"/>
                <a:gd name="connsiteY0" fmla="*/ 86584 h 86898"/>
                <a:gd name="connsiteX1" fmla="*/ 1617 w 12873"/>
                <a:gd name="connsiteY1" fmla="*/ 1617 h 86898"/>
              </a:gdLst>
              <a:ahLst/>
              <a:cxnLst>
                <a:cxn ang="0">
                  <a:pos x="connsiteX0" y="connsiteY0"/>
                </a:cxn>
                <a:cxn ang="0">
                  <a:pos x="connsiteX1" y="connsiteY1"/>
                </a:cxn>
              </a:cxnLst>
              <a:rect l="l" t="t" r="r" b="b"/>
              <a:pathLst>
                <a:path w="12873" h="86898">
                  <a:moveTo>
                    <a:pt x="12238" y="86584"/>
                  </a:moveTo>
                  <a:cubicBezTo>
                    <a:pt x="13847" y="60193"/>
                    <a:pt x="10629" y="31549"/>
                    <a:pt x="1617" y="1617"/>
                  </a:cubicBezTo>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136" name="Freeform: Shape 135">
              <a:extLst>
                <a:ext uri="{FF2B5EF4-FFF2-40B4-BE49-F238E27FC236}">
                  <a16:creationId xmlns:a16="http://schemas.microsoft.com/office/drawing/2014/main" id="{ACADA3DE-627D-92A4-CF65-728513F856EB}"/>
                </a:ext>
              </a:extLst>
            </p:cNvPr>
            <p:cNvSpPr/>
            <p:nvPr/>
          </p:nvSpPr>
          <p:spPr>
            <a:xfrm>
              <a:off x="5025190" y="6531255"/>
              <a:ext cx="19311" cy="61150"/>
            </a:xfrm>
            <a:custGeom>
              <a:avLst/>
              <a:gdLst>
                <a:gd name="connsiteX0" fmla="*/ 1617 w 19310"/>
                <a:gd name="connsiteY0" fmla="*/ 60193 h 61150"/>
                <a:gd name="connsiteX1" fmla="*/ 18353 w 19310"/>
                <a:gd name="connsiteY1" fmla="*/ 1617 h 61150"/>
              </a:gdLst>
              <a:ahLst/>
              <a:cxnLst>
                <a:cxn ang="0">
                  <a:pos x="connsiteX0" y="connsiteY0"/>
                </a:cxn>
                <a:cxn ang="0">
                  <a:pos x="connsiteX1" y="connsiteY1"/>
                </a:cxn>
              </a:cxnLst>
              <a:rect l="l" t="t" r="r" b="b"/>
              <a:pathLst>
                <a:path w="19310" h="61150">
                  <a:moveTo>
                    <a:pt x="1617" y="60193"/>
                  </a:moveTo>
                  <a:cubicBezTo>
                    <a:pt x="9342" y="42170"/>
                    <a:pt x="15135" y="22537"/>
                    <a:pt x="18353" y="1617"/>
                  </a:cubicBezTo>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137" name="Freeform: Shape 136">
              <a:extLst>
                <a:ext uri="{FF2B5EF4-FFF2-40B4-BE49-F238E27FC236}">
                  <a16:creationId xmlns:a16="http://schemas.microsoft.com/office/drawing/2014/main" id="{DB79F8E0-FB3F-941E-C03A-5CB2358A6452}"/>
                </a:ext>
              </a:extLst>
            </p:cNvPr>
            <p:cNvSpPr/>
            <p:nvPr/>
          </p:nvSpPr>
          <p:spPr>
            <a:xfrm>
              <a:off x="4701736" y="6612038"/>
              <a:ext cx="315408" cy="128738"/>
            </a:xfrm>
            <a:custGeom>
              <a:avLst/>
              <a:gdLst>
                <a:gd name="connsiteX0" fmla="*/ 1617 w 315407"/>
                <a:gd name="connsiteY0" fmla="*/ 106539 h 128737"/>
                <a:gd name="connsiteX1" fmla="*/ 224012 w 315407"/>
                <a:gd name="connsiteY1" fmla="*/ 95274 h 128737"/>
                <a:gd name="connsiteX2" fmla="*/ 314450 w 315407"/>
                <a:gd name="connsiteY2" fmla="*/ 1617 h 128737"/>
              </a:gdLst>
              <a:ahLst/>
              <a:cxnLst>
                <a:cxn ang="0">
                  <a:pos x="connsiteX0" y="connsiteY0"/>
                </a:cxn>
                <a:cxn ang="0">
                  <a:pos x="connsiteX1" y="connsiteY1"/>
                </a:cxn>
                <a:cxn ang="0">
                  <a:pos x="connsiteX2" y="connsiteY2"/>
                </a:cxn>
              </a:cxnLst>
              <a:rect l="l" t="t" r="r" b="b"/>
              <a:pathLst>
                <a:path w="315407" h="128737">
                  <a:moveTo>
                    <a:pt x="1617" y="106539"/>
                  </a:moveTo>
                  <a:cubicBezTo>
                    <a:pt x="62768" y="135183"/>
                    <a:pt x="141941" y="142585"/>
                    <a:pt x="224012" y="95274"/>
                  </a:cubicBezTo>
                  <a:cubicBezTo>
                    <a:pt x="255553" y="76929"/>
                    <a:pt x="290312" y="44744"/>
                    <a:pt x="314450" y="1617"/>
                  </a:cubicBezTo>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138" name="Freeform: Shape 137">
              <a:extLst>
                <a:ext uri="{FF2B5EF4-FFF2-40B4-BE49-F238E27FC236}">
                  <a16:creationId xmlns:a16="http://schemas.microsoft.com/office/drawing/2014/main" id="{E5525BBB-23FA-3A79-A94E-962F17F06065}"/>
                </a:ext>
              </a:extLst>
            </p:cNvPr>
            <p:cNvSpPr/>
            <p:nvPr/>
          </p:nvSpPr>
          <p:spPr>
            <a:xfrm>
              <a:off x="4694503" y="6700392"/>
              <a:ext cx="41840" cy="51495"/>
            </a:xfrm>
            <a:custGeom>
              <a:avLst/>
              <a:gdLst>
                <a:gd name="connsiteX0" fmla="*/ 17541 w 41839"/>
                <a:gd name="connsiteY0" fmla="*/ 50691 h 51495"/>
                <a:gd name="connsiteX1" fmla="*/ 23656 w 41839"/>
                <a:gd name="connsiteY1" fmla="*/ 48116 h 51495"/>
                <a:gd name="connsiteX2" fmla="*/ 11104 w 41839"/>
                <a:gd name="connsiteY2" fmla="*/ 18828 h 51495"/>
                <a:gd name="connsiteX3" fmla="*/ 41035 w 41839"/>
                <a:gd name="connsiteY3" fmla="*/ 8529 h 51495"/>
                <a:gd name="connsiteX4" fmla="*/ 39104 w 41839"/>
                <a:gd name="connsiteY4" fmla="*/ 2414 h 51495"/>
                <a:gd name="connsiteX5" fmla="*/ 2414 w 41839"/>
                <a:gd name="connsiteY5" fmla="*/ 14966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51495">
                  <a:moveTo>
                    <a:pt x="17541" y="50691"/>
                  </a:moveTo>
                  <a:lnTo>
                    <a:pt x="23656" y="48116"/>
                  </a:lnTo>
                  <a:lnTo>
                    <a:pt x="11104" y="18828"/>
                  </a:lnTo>
                  <a:lnTo>
                    <a:pt x="41035" y="8529"/>
                  </a:lnTo>
                  <a:lnTo>
                    <a:pt x="39104" y="2414"/>
                  </a:lnTo>
                  <a:lnTo>
                    <a:pt x="2414" y="14966"/>
                  </a:lnTo>
                  <a:close/>
                </a:path>
              </a:pathLst>
            </a:custGeom>
            <a:solidFill>
              <a:srgbClr val="FFFFFF"/>
            </a:solidFill>
            <a:ln w="6350" cap="flat">
              <a:solidFill>
                <a:schemeClr val="tx1"/>
              </a:solidFill>
              <a:prstDash val="solid"/>
              <a:miter/>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139" name="Freeform: Shape 138">
              <a:extLst>
                <a:ext uri="{FF2B5EF4-FFF2-40B4-BE49-F238E27FC236}">
                  <a16:creationId xmlns:a16="http://schemas.microsoft.com/office/drawing/2014/main" id="{CFFE1709-C4DC-1A0F-04B3-F8A4F178C4F8}"/>
                </a:ext>
              </a:extLst>
            </p:cNvPr>
            <p:cNvSpPr/>
            <p:nvPr/>
          </p:nvSpPr>
          <p:spPr>
            <a:xfrm>
              <a:off x="4742297" y="6373881"/>
              <a:ext cx="122301" cy="238165"/>
            </a:xfrm>
            <a:custGeom>
              <a:avLst/>
              <a:gdLst>
                <a:gd name="connsiteX0" fmla="*/ 4828 w 122300"/>
                <a:gd name="connsiteY0" fmla="*/ 177336 h 238164"/>
                <a:gd name="connsiteX1" fmla="*/ 62438 w 122300"/>
                <a:gd name="connsiteY1" fmla="*/ 234947 h 238164"/>
                <a:gd name="connsiteX2" fmla="*/ 120048 w 122300"/>
                <a:gd name="connsiteY2" fmla="*/ 177336 h 238164"/>
                <a:gd name="connsiteX3" fmla="*/ 62438 w 122300"/>
                <a:gd name="connsiteY3" fmla="*/ 120048 h 238164"/>
                <a:gd name="connsiteX4" fmla="*/ 4828 w 122300"/>
                <a:gd name="connsiteY4" fmla="*/ 62438 h 238164"/>
                <a:gd name="connsiteX5" fmla="*/ 62438 w 122300"/>
                <a:gd name="connsiteY5" fmla="*/ 4828 h 238164"/>
                <a:gd name="connsiteX6" fmla="*/ 120048 w 122300"/>
                <a:gd name="connsiteY6" fmla="*/ 62438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0" h="238164">
                  <a:moveTo>
                    <a:pt x="4828" y="177336"/>
                  </a:moveTo>
                  <a:cubicBezTo>
                    <a:pt x="4828" y="209199"/>
                    <a:pt x="30575" y="234947"/>
                    <a:pt x="62438" y="234947"/>
                  </a:cubicBezTo>
                  <a:cubicBezTo>
                    <a:pt x="94300" y="234947"/>
                    <a:pt x="120048" y="209199"/>
                    <a:pt x="120048" y="177336"/>
                  </a:cubicBezTo>
                  <a:cubicBezTo>
                    <a:pt x="120048" y="145474"/>
                    <a:pt x="93657" y="125198"/>
                    <a:pt x="62438" y="120048"/>
                  </a:cubicBezTo>
                  <a:cubicBezTo>
                    <a:pt x="31219" y="114899"/>
                    <a:pt x="4828" y="94300"/>
                    <a:pt x="4828" y="62438"/>
                  </a:cubicBezTo>
                  <a:cubicBezTo>
                    <a:pt x="4828" y="30575"/>
                    <a:pt x="30575" y="4828"/>
                    <a:pt x="62438" y="4828"/>
                  </a:cubicBezTo>
                  <a:cubicBezTo>
                    <a:pt x="94300" y="4828"/>
                    <a:pt x="120048" y="30575"/>
                    <a:pt x="120048" y="62438"/>
                  </a:cubicBezTo>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140" name="Freeform: Shape 139">
              <a:extLst>
                <a:ext uri="{FF2B5EF4-FFF2-40B4-BE49-F238E27FC236}">
                  <a16:creationId xmlns:a16="http://schemas.microsoft.com/office/drawing/2014/main" id="{0571A46E-19E5-7830-F32C-D1A84FD2DDC2}"/>
                </a:ext>
              </a:extLst>
            </p:cNvPr>
            <p:cNvSpPr/>
            <p:nvPr/>
          </p:nvSpPr>
          <p:spPr>
            <a:xfrm>
              <a:off x="4798351" y="6347812"/>
              <a:ext cx="9655" cy="302534"/>
            </a:xfrm>
            <a:custGeom>
              <a:avLst/>
              <a:gdLst>
                <a:gd name="connsiteX0" fmla="*/ 4828 w 9655"/>
                <a:gd name="connsiteY0" fmla="*/ 4828 h 302533"/>
                <a:gd name="connsiteX1" fmla="*/ 4828 w 9655"/>
                <a:gd name="connsiteY1" fmla="*/ 297706 h 302533"/>
              </a:gdLst>
              <a:ahLst/>
              <a:cxnLst>
                <a:cxn ang="0">
                  <a:pos x="connsiteX0" y="connsiteY0"/>
                </a:cxn>
                <a:cxn ang="0">
                  <a:pos x="connsiteX1" y="connsiteY1"/>
                </a:cxn>
              </a:cxnLst>
              <a:rect l="l" t="t" r="r" b="b"/>
              <a:pathLst>
                <a:path w="9655" h="302533">
                  <a:moveTo>
                    <a:pt x="4828" y="4828"/>
                  </a:moveTo>
                  <a:lnTo>
                    <a:pt x="4828" y="297706"/>
                  </a:lnTo>
                </a:path>
              </a:pathLst>
            </a:custGeom>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grpSp>
      <p:grpSp>
        <p:nvGrpSpPr>
          <p:cNvPr id="233" name="Group 232">
            <a:extLst>
              <a:ext uri="{FF2B5EF4-FFF2-40B4-BE49-F238E27FC236}">
                <a16:creationId xmlns:a16="http://schemas.microsoft.com/office/drawing/2014/main" id="{32501BB6-15A0-5168-E3A5-C135C3C4DAC4}"/>
              </a:ext>
            </a:extLst>
          </p:cNvPr>
          <p:cNvGrpSpPr/>
          <p:nvPr/>
        </p:nvGrpSpPr>
        <p:grpSpPr>
          <a:xfrm>
            <a:off x="9669845" y="2118939"/>
            <a:ext cx="484415" cy="497320"/>
            <a:chOff x="9183043" y="2762111"/>
            <a:chExt cx="484415" cy="497320"/>
          </a:xfrm>
        </p:grpSpPr>
        <p:grpSp>
          <p:nvGrpSpPr>
            <p:cNvPr id="149" name="Group 148">
              <a:extLst>
                <a:ext uri="{FF2B5EF4-FFF2-40B4-BE49-F238E27FC236}">
                  <a16:creationId xmlns:a16="http://schemas.microsoft.com/office/drawing/2014/main" id="{73705EC1-ACE2-20D8-0840-1215324AD736}"/>
                </a:ext>
              </a:extLst>
            </p:cNvPr>
            <p:cNvGrpSpPr>
              <a:grpSpLocks noChangeAspect="1"/>
            </p:cNvGrpSpPr>
            <p:nvPr/>
          </p:nvGrpSpPr>
          <p:grpSpPr>
            <a:xfrm>
              <a:off x="9256001" y="2847975"/>
              <a:ext cx="320866" cy="320864"/>
              <a:chOff x="666336" y="1018331"/>
              <a:chExt cx="205980" cy="209199"/>
            </a:xfrm>
          </p:grpSpPr>
          <p:sp>
            <p:nvSpPr>
              <p:cNvPr id="150" name="Freeform: Shape 149">
                <a:extLst>
                  <a:ext uri="{FF2B5EF4-FFF2-40B4-BE49-F238E27FC236}">
                    <a16:creationId xmlns:a16="http://schemas.microsoft.com/office/drawing/2014/main" id="{EF7E35D6-0ED8-7BA6-D5D4-ECCA75903A03}"/>
                  </a:ext>
                </a:extLst>
              </p:cNvPr>
              <p:cNvSpPr/>
              <p:nvPr/>
            </p:nvSpPr>
            <p:spPr>
              <a:xfrm>
                <a:off x="666336" y="1018331"/>
                <a:ext cx="205980" cy="209199"/>
              </a:xfrm>
              <a:custGeom>
                <a:avLst/>
                <a:gdLst>
                  <a:gd name="connsiteX0" fmla="*/ 23816 w 205980"/>
                  <a:gd name="connsiteY0" fmla="*/ 163175 h 209198"/>
                  <a:gd name="connsiteX1" fmla="*/ 28000 w 205980"/>
                  <a:gd name="connsiteY1" fmla="*/ 167681 h 209198"/>
                  <a:gd name="connsiteX2" fmla="*/ 32184 w 205980"/>
                  <a:gd name="connsiteY2" fmla="*/ 172187 h 209198"/>
                  <a:gd name="connsiteX3" fmla="*/ 36368 w 205980"/>
                  <a:gd name="connsiteY3" fmla="*/ 176693 h 209198"/>
                  <a:gd name="connsiteX4" fmla="*/ 64047 w 205980"/>
                  <a:gd name="connsiteY4" fmla="*/ 162531 h 209198"/>
                  <a:gd name="connsiteX5" fmla="*/ 83680 w 205980"/>
                  <a:gd name="connsiteY5" fmla="*/ 172187 h 209198"/>
                  <a:gd name="connsiteX6" fmla="*/ 89151 w 205980"/>
                  <a:gd name="connsiteY6" fmla="*/ 202762 h 209198"/>
                  <a:gd name="connsiteX7" fmla="*/ 95266 w 205980"/>
                  <a:gd name="connsiteY7" fmla="*/ 203084 h 209198"/>
                  <a:gd name="connsiteX8" fmla="*/ 101381 w 205980"/>
                  <a:gd name="connsiteY8" fmla="*/ 203406 h 209198"/>
                  <a:gd name="connsiteX9" fmla="*/ 107496 w 205980"/>
                  <a:gd name="connsiteY9" fmla="*/ 204371 h 209198"/>
                  <a:gd name="connsiteX10" fmla="*/ 117151 w 205980"/>
                  <a:gd name="connsiteY10" fmla="*/ 174762 h 209198"/>
                  <a:gd name="connsiteX11" fmla="*/ 137749 w 205980"/>
                  <a:gd name="connsiteY11" fmla="*/ 167681 h 209198"/>
                  <a:gd name="connsiteX12" fmla="*/ 163497 w 205980"/>
                  <a:gd name="connsiteY12" fmla="*/ 185382 h 209198"/>
                  <a:gd name="connsiteX13" fmla="*/ 168003 w 205980"/>
                  <a:gd name="connsiteY13" fmla="*/ 181198 h 209198"/>
                  <a:gd name="connsiteX14" fmla="*/ 172509 w 205980"/>
                  <a:gd name="connsiteY14" fmla="*/ 177014 h 209198"/>
                  <a:gd name="connsiteX15" fmla="*/ 177015 w 205980"/>
                  <a:gd name="connsiteY15" fmla="*/ 172830 h 209198"/>
                  <a:gd name="connsiteX16" fmla="*/ 162853 w 205980"/>
                  <a:gd name="connsiteY16" fmla="*/ 145152 h 209198"/>
                  <a:gd name="connsiteX17" fmla="*/ 172509 w 205980"/>
                  <a:gd name="connsiteY17" fmla="*/ 125519 h 209198"/>
                  <a:gd name="connsiteX18" fmla="*/ 203084 w 205980"/>
                  <a:gd name="connsiteY18" fmla="*/ 120048 h 209198"/>
                  <a:gd name="connsiteX19" fmla="*/ 203406 w 205980"/>
                  <a:gd name="connsiteY19" fmla="*/ 113933 h 209198"/>
                  <a:gd name="connsiteX20" fmla="*/ 203728 w 205980"/>
                  <a:gd name="connsiteY20" fmla="*/ 107818 h 209198"/>
                  <a:gd name="connsiteX21" fmla="*/ 204049 w 205980"/>
                  <a:gd name="connsiteY21" fmla="*/ 101703 h 209198"/>
                  <a:gd name="connsiteX22" fmla="*/ 174440 w 205980"/>
                  <a:gd name="connsiteY22" fmla="*/ 92048 h 209198"/>
                  <a:gd name="connsiteX23" fmla="*/ 167359 w 205980"/>
                  <a:gd name="connsiteY23" fmla="*/ 71128 h 209198"/>
                  <a:gd name="connsiteX24" fmla="*/ 185061 w 205980"/>
                  <a:gd name="connsiteY24" fmla="*/ 45702 h 209198"/>
                  <a:gd name="connsiteX25" fmla="*/ 180877 w 205980"/>
                  <a:gd name="connsiteY25" fmla="*/ 41196 h 209198"/>
                  <a:gd name="connsiteX26" fmla="*/ 176693 w 205980"/>
                  <a:gd name="connsiteY26" fmla="*/ 36690 h 209198"/>
                  <a:gd name="connsiteX27" fmla="*/ 172509 w 205980"/>
                  <a:gd name="connsiteY27" fmla="*/ 32184 h 209198"/>
                  <a:gd name="connsiteX28" fmla="*/ 144830 w 205980"/>
                  <a:gd name="connsiteY28" fmla="*/ 46346 h 209198"/>
                  <a:gd name="connsiteX29" fmla="*/ 124876 w 205980"/>
                  <a:gd name="connsiteY29" fmla="*/ 36368 h 209198"/>
                  <a:gd name="connsiteX30" fmla="*/ 119404 w 205980"/>
                  <a:gd name="connsiteY30" fmla="*/ 5793 h 209198"/>
                  <a:gd name="connsiteX31" fmla="*/ 113289 w 205980"/>
                  <a:gd name="connsiteY31" fmla="*/ 5471 h 209198"/>
                  <a:gd name="connsiteX32" fmla="*/ 107174 w 205980"/>
                  <a:gd name="connsiteY32" fmla="*/ 5150 h 209198"/>
                  <a:gd name="connsiteX33" fmla="*/ 101059 w 205980"/>
                  <a:gd name="connsiteY33" fmla="*/ 4828 h 209198"/>
                  <a:gd name="connsiteX34" fmla="*/ 91726 w 205980"/>
                  <a:gd name="connsiteY34" fmla="*/ 34116 h 209198"/>
                  <a:gd name="connsiteX35" fmla="*/ 70806 w 205980"/>
                  <a:gd name="connsiteY35" fmla="*/ 41196 h 209198"/>
                  <a:gd name="connsiteX36" fmla="*/ 45380 w 205980"/>
                  <a:gd name="connsiteY36" fmla="*/ 23495 h 209198"/>
                  <a:gd name="connsiteX37" fmla="*/ 40874 w 205980"/>
                  <a:gd name="connsiteY37" fmla="*/ 27679 h 209198"/>
                  <a:gd name="connsiteX38" fmla="*/ 36368 w 205980"/>
                  <a:gd name="connsiteY38" fmla="*/ 31863 h 209198"/>
                  <a:gd name="connsiteX39" fmla="*/ 31863 w 205980"/>
                  <a:gd name="connsiteY39" fmla="*/ 36047 h 209198"/>
                  <a:gd name="connsiteX40" fmla="*/ 46024 w 205980"/>
                  <a:gd name="connsiteY40" fmla="*/ 63403 h 209198"/>
                  <a:gd name="connsiteX41" fmla="*/ 36047 w 205980"/>
                  <a:gd name="connsiteY41" fmla="*/ 83358 h 209198"/>
                  <a:gd name="connsiteX42" fmla="*/ 5793 w 205980"/>
                  <a:gd name="connsiteY42" fmla="*/ 88829 h 209198"/>
                  <a:gd name="connsiteX43" fmla="*/ 5471 w 205980"/>
                  <a:gd name="connsiteY43" fmla="*/ 94944 h 209198"/>
                  <a:gd name="connsiteX44" fmla="*/ 5150 w 205980"/>
                  <a:gd name="connsiteY44" fmla="*/ 101059 h 209198"/>
                  <a:gd name="connsiteX45" fmla="*/ 4828 w 205980"/>
                  <a:gd name="connsiteY45" fmla="*/ 107174 h 209198"/>
                  <a:gd name="connsiteX46" fmla="*/ 34116 w 205980"/>
                  <a:gd name="connsiteY46" fmla="*/ 116508 h 209198"/>
                  <a:gd name="connsiteX47" fmla="*/ 41196 w 205980"/>
                  <a:gd name="connsiteY47" fmla="*/ 137428 h 209198"/>
                  <a:gd name="connsiteX48" fmla="*/ 23816 w 205980"/>
                  <a:gd name="connsiteY48" fmla="*/ 163175 h 209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05980" h="209198">
                    <a:moveTo>
                      <a:pt x="23816" y="163175"/>
                    </a:moveTo>
                    <a:lnTo>
                      <a:pt x="28000" y="167681"/>
                    </a:lnTo>
                    <a:lnTo>
                      <a:pt x="32184" y="172187"/>
                    </a:lnTo>
                    <a:lnTo>
                      <a:pt x="36368" y="176693"/>
                    </a:lnTo>
                    <a:lnTo>
                      <a:pt x="64047" y="162531"/>
                    </a:lnTo>
                    <a:cubicBezTo>
                      <a:pt x="70162" y="166715"/>
                      <a:pt x="76921" y="169934"/>
                      <a:pt x="83680" y="172187"/>
                    </a:cubicBezTo>
                    <a:lnTo>
                      <a:pt x="89151" y="202762"/>
                    </a:lnTo>
                    <a:lnTo>
                      <a:pt x="95266" y="203084"/>
                    </a:lnTo>
                    <a:lnTo>
                      <a:pt x="101381" y="203406"/>
                    </a:lnTo>
                    <a:lnTo>
                      <a:pt x="107496" y="204371"/>
                    </a:lnTo>
                    <a:lnTo>
                      <a:pt x="117151" y="174762"/>
                    </a:lnTo>
                    <a:cubicBezTo>
                      <a:pt x="124232" y="173474"/>
                      <a:pt x="131313" y="171221"/>
                      <a:pt x="137749" y="167681"/>
                    </a:cubicBezTo>
                    <a:lnTo>
                      <a:pt x="163497" y="185382"/>
                    </a:lnTo>
                    <a:lnTo>
                      <a:pt x="168003" y="181198"/>
                    </a:lnTo>
                    <a:lnTo>
                      <a:pt x="172509" y="177014"/>
                    </a:lnTo>
                    <a:lnTo>
                      <a:pt x="177015" y="172830"/>
                    </a:lnTo>
                    <a:lnTo>
                      <a:pt x="162853" y="145152"/>
                    </a:lnTo>
                    <a:cubicBezTo>
                      <a:pt x="167037" y="139037"/>
                      <a:pt x="170256" y="132278"/>
                      <a:pt x="172509" y="125519"/>
                    </a:cubicBezTo>
                    <a:lnTo>
                      <a:pt x="203084" y="120048"/>
                    </a:lnTo>
                    <a:lnTo>
                      <a:pt x="203406" y="113933"/>
                    </a:lnTo>
                    <a:lnTo>
                      <a:pt x="203728" y="107818"/>
                    </a:lnTo>
                    <a:lnTo>
                      <a:pt x="204049" y="101703"/>
                    </a:lnTo>
                    <a:lnTo>
                      <a:pt x="174440" y="92048"/>
                    </a:lnTo>
                    <a:cubicBezTo>
                      <a:pt x="173152" y="84967"/>
                      <a:pt x="170899" y="77886"/>
                      <a:pt x="167359" y="71128"/>
                    </a:cubicBezTo>
                    <a:lnTo>
                      <a:pt x="185061" y="45702"/>
                    </a:lnTo>
                    <a:lnTo>
                      <a:pt x="180877" y="41196"/>
                    </a:lnTo>
                    <a:lnTo>
                      <a:pt x="176693" y="36690"/>
                    </a:lnTo>
                    <a:lnTo>
                      <a:pt x="172509" y="32184"/>
                    </a:lnTo>
                    <a:lnTo>
                      <a:pt x="144830" y="46346"/>
                    </a:lnTo>
                    <a:cubicBezTo>
                      <a:pt x="138715" y="41840"/>
                      <a:pt x="131956" y="38621"/>
                      <a:pt x="124876" y="36368"/>
                    </a:cubicBezTo>
                    <a:lnTo>
                      <a:pt x="119404" y="5793"/>
                    </a:lnTo>
                    <a:lnTo>
                      <a:pt x="113289" y="5471"/>
                    </a:lnTo>
                    <a:lnTo>
                      <a:pt x="107174" y="5150"/>
                    </a:lnTo>
                    <a:lnTo>
                      <a:pt x="101059" y="4828"/>
                    </a:lnTo>
                    <a:lnTo>
                      <a:pt x="91726" y="34116"/>
                    </a:lnTo>
                    <a:cubicBezTo>
                      <a:pt x="84323" y="35403"/>
                      <a:pt x="77243" y="37656"/>
                      <a:pt x="70806" y="41196"/>
                    </a:cubicBezTo>
                    <a:lnTo>
                      <a:pt x="45380" y="23495"/>
                    </a:lnTo>
                    <a:lnTo>
                      <a:pt x="40874" y="27679"/>
                    </a:lnTo>
                    <a:lnTo>
                      <a:pt x="36368" y="31863"/>
                    </a:lnTo>
                    <a:lnTo>
                      <a:pt x="31863" y="36047"/>
                    </a:lnTo>
                    <a:lnTo>
                      <a:pt x="46024" y="63403"/>
                    </a:lnTo>
                    <a:cubicBezTo>
                      <a:pt x="41518" y="69518"/>
                      <a:pt x="38300" y="76277"/>
                      <a:pt x="36047" y="83358"/>
                    </a:cubicBezTo>
                    <a:lnTo>
                      <a:pt x="5793" y="88829"/>
                    </a:lnTo>
                    <a:lnTo>
                      <a:pt x="5471" y="94944"/>
                    </a:lnTo>
                    <a:lnTo>
                      <a:pt x="5150" y="101059"/>
                    </a:lnTo>
                    <a:lnTo>
                      <a:pt x="4828" y="107174"/>
                    </a:lnTo>
                    <a:lnTo>
                      <a:pt x="34116" y="116508"/>
                    </a:lnTo>
                    <a:cubicBezTo>
                      <a:pt x="35403" y="123588"/>
                      <a:pt x="37656" y="130669"/>
                      <a:pt x="41196" y="137428"/>
                    </a:cubicBezTo>
                    <a:lnTo>
                      <a:pt x="23816" y="163175"/>
                    </a:lnTo>
                    <a:close/>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171" name="Freeform: Shape 170">
                <a:extLst>
                  <a:ext uri="{FF2B5EF4-FFF2-40B4-BE49-F238E27FC236}">
                    <a16:creationId xmlns:a16="http://schemas.microsoft.com/office/drawing/2014/main" id="{3DA4B271-A11D-E76A-60E2-102D0FCDCDFA}"/>
                  </a:ext>
                </a:extLst>
              </p:cNvPr>
              <p:cNvSpPr/>
              <p:nvPr/>
            </p:nvSpPr>
            <p:spPr>
              <a:xfrm>
                <a:off x="726199" y="1078194"/>
                <a:ext cx="86898" cy="86898"/>
              </a:xfrm>
              <a:custGeom>
                <a:avLst/>
                <a:gdLst>
                  <a:gd name="connsiteX0" fmla="*/ 84645 w 86898"/>
                  <a:gd name="connsiteY0" fmla="*/ 44736 h 86898"/>
                  <a:gd name="connsiteX1" fmla="*/ 44736 w 86898"/>
                  <a:gd name="connsiteY1" fmla="*/ 84645 h 86898"/>
                  <a:gd name="connsiteX2" fmla="*/ 4828 w 86898"/>
                  <a:gd name="connsiteY2" fmla="*/ 44736 h 86898"/>
                  <a:gd name="connsiteX3" fmla="*/ 44736 w 86898"/>
                  <a:gd name="connsiteY3" fmla="*/ 4828 h 86898"/>
                  <a:gd name="connsiteX4" fmla="*/ 84645 w 86898"/>
                  <a:gd name="connsiteY4" fmla="*/ 44736 h 8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898" h="86898">
                    <a:moveTo>
                      <a:pt x="84645" y="44736"/>
                    </a:moveTo>
                    <a:cubicBezTo>
                      <a:pt x="84645" y="66777"/>
                      <a:pt x="66777" y="84645"/>
                      <a:pt x="44736" y="84645"/>
                    </a:cubicBezTo>
                    <a:cubicBezTo>
                      <a:pt x="22695" y="84645"/>
                      <a:pt x="4828" y="66777"/>
                      <a:pt x="4828" y="44736"/>
                    </a:cubicBezTo>
                    <a:cubicBezTo>
                      <a:pt x="4828" y="22695"/>
                      <a:pt x="22695" y="4828"/>
                      <a:pt x="44736" y="4828"/>
                    </a:cubicBezTo>
                    <a:cubicBezTo>
                      <a:pt x="66777" y="4828"/>
                      <a:pt x="84645" y="22695"/>
                      <a:pt x="84645" y="44736"/>
                    </a:cubicBezTo>
                    <a:close/>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grpSp>
        <p:sp>
          <p:nvSpPr>
            <p:cNvPr id="179" name="Freeform: Shape 178">
              <a:extLst>
                <a:ext uri="{FF2B5EF4-FFF2-40B4-BE49-F238E27FC236}">
                  <a16:creationId xmlns:a16="http://schemas.microsoft.com/office/drawing/2014/main" id="{A00C0870-CA0D-B93B-F46D-72EFB18A5E0B}"/>
                </a:ext>
              </a:extLst>
            </p:cNvPr>
            <p:cNvSpPr/>
            <p:nvPr/>
          </p:nvSpPr>
          <p:spPr>
            <a:xfrm>
              <a:off x="9187552" y="3050089"/>
              <a:ext cx="80575" cy="138589"/>
            </a:xfrm>
            <a:custGeom>
              <a:avLst/>
              <a:gdLst>
                <a:gd name="connsiteX0" fmla="*/ 1617 w 80461"/>
                <a:gd name="connsiteY0" fmla="*/ 1617 h 138393"/>
                <a:gd name="connsiteX1" fmla="*/ 79825 w 80461"/>
                <a:gd name="connsiteY1" fmla="*/ 139367 h 138393"/>
              </a:gdLst>
              <a:ahLst/>
              <a:cxnLst>
                <a:cxn ang="0">
                  <a:pos x="connsiteX0" y="connsiteY0"/>
                </a:cxn>
                <a:cxn ang="0">
                  <a:pos x="connsiteX1" y="connsiteY1"/>
                </a:cxn>
              </a:cxnLst>
              <a:rect l="l" t="t" r="r" b="b"/>
              <a:pathLst>
                <a:path w="80461" h="138393">
                  <a:moveTo>
                    <a:pt x="1617" y="1617"/>
                  </a:moveTo>
                  <a:cubicBezTo>
                    <a:pt x="9342" y="45066"/>
                    <a:pt x="29296" y="99458"/>
                    <a:pt x="79825" y="139367"/>
                  </a:cubicBezTo>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180" name="Freeform: Shape 179">
              <a:extLst>
                <a:ext uri="{FF2B5EF4-FFF2-40B4-BE49-F238E27FC236}">
                  <a16:creationId xmlns:a16="http://schemas.microsoft.com/office/drawing/2014/main" id="{4577F9A0-DC55-61D7-8964-A35B6D0336C4}"/>
                </a:ext>
              </a:extLst>
            </p:cNvPr>
            <p:cNvSpPr/>
            <p:nvPr/>
          </p:nvSpPr>
          <p:spPr>
            <a:xfrm>
              <a:off x="9183043" y="2789992"/>
              <a:ext cx="132143" cy="232056"/>
            </a:xfrm>
            <a:custGeom>
              <a:avLst/>
              <a:gdLst>
                <a:gd name="connsiteX0" fmla="*/ 132926 w 131956"/>
                <a:gd name="connsiteY0" fmla="*/ 1617 h 231728"/>
                <a:gd name="connsiteX1" fmla="*/ 121340 w 131956"/>
                <a:gd name="connsiteY1" fmla="*/ 8054 h 231728"/>
                <a:gd name="connsiteX2" fmla="*/ 2579 w 131956"/>
                <a:gd name="connsiteY2" fmla="*/ 191506 h 231728"/>
                <a:gd name="connsiteX3" fmla="*/ 2258 w 131956"/>
                <a:gd name="connsiteY3" fmla="*/ 230127 h 231728"/>
              </a:gdLst>
              <a:ahLst/>
              <a:cxnLst>
                <a:cxn ang="0">
                  <a:pos x="connsiteX0" y="connsiteY0"/>
                </a:cxn>
                <a:cxn ang="0">
                  <a:pos x="connsiteX1" y="connsiteY1"/>
                </a:cxn>
                <a:cxn ang="0">
                  <a:pos x="connsiteX2" y="connsiteY2"/>
                </a:cxn>
                <a:cxn ang="0">
                  <a:pos x="connsiteX3" y="connsiteY3"/>
                </a:cxn>
              </a:cxnLst>
              <a:rect l="l" t="t" r="r" b="b"/>
              <a:pathLst>
                <a:path w="131956" h="231728">
                  <a:moveTo>
                    <a:pt x="132926" y="1617"/>
                  </a:moveTo>
                  <a:cubicBezTo>
                    <a:pt x="129064" y="3548"/>
                    <a:pt x="125202" y="5801"/>
                    <a:pt x="121340" y="8054"/>
                  </a:cubicBezTo>
                  <a:cubicBezTo>
                    <a:pt x="70810" y="37342"/>
                    <a:pt x="11591" y="102998"/>
                    <a:pt x="2579" y="191506"/>
                  </a:cubicBezTo>
                  <a:cubicBezTo>
                    <a:pt x="2579" y="191506"/>
                    <a:pt x="648" y="206954"/>
                    <a:pt x="2258" y="230127"/>
                  </a:cubicBezTo>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181" name="Freeform: Shape 180">
              <a:extLst>
                <a:ext uri="{FF2B5EF4-FFF2-40B4-BE49-F238E27FC236}">
                  <a16:creationId xmlns:a16="http://schemas.microsoft.com/office/drawing/2014/main" id="{93767CF2-AC1A-1FC8-951A-3C240AB8BACA}"/>
                </a:ext>
              </a:extLst>
            </p:cNvPr>
            <p:cNvSpPr/>
            <p:nvPr/>
          </p:nvSpPr>
          <p:spPr>
            <a:xfrm>
              <a:off x="9342579" y="2762111"/>
              <a:ext cx="280402" cy="106360"/>
            </a:xfrm>
            <a:custGeom>
              <a:avLst/>
              <a:gdLst>
                <a:gd name="connsiteX0" fmla="*/ 281300 w 280004"/>
                <a:gd name="connsiteY0" fmla="*/ 105737 h 106208"/>
                <a:gd name="connsiteX1" fmla="*/ 1617 w 280004"/>
                <a:gd name="connsiteY1" fmla="*/ 16908 h 106208"/>
              </a:gdLst>
              <a:ahLst/>
              <a:cxnLst>
                <a:cxn ang="0">
                  <a:pos x="connsiteX0" y="connsiteY0"/>
                </a:cxn>
                <a:cxn ang="0">
                  <a:pos x="connsiteX1" y="connsiteY1"/>
                </a:cxn>
              </a:cxnLst>
              <a:rect l="l" t="t" r="r" b="b"/>
              <a:pathLst>
                <a:path w="280004" h="106208">
                  <a:moveTo>
                    <a:pt x="281300" y="105737"/>
                  </a:moveTo>
                  <a:cubicBezTo>
                    <a:pt x="240104" y="41368"/>
                    <a:pt x="127137" y="-30404"/>
                    <a:pt x="1617" y="16908"/>
                  </a:cubicBezTo>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211" name="Freeform: Shape 210">
              <a:extLst>
                <a:ext uri="{FF2B5EF4-FFF2-40B4-BE49-F238E27FC236}">
                  <a16:creationId xmlns:a16="http://schemas.microsoft.com/office/drawing/2014/main" id="{6A18C19A-75D2-9307-89F2-AEAA08829E7F}"/>
                </a:ext>
              </a:extLst>
            </p:cNvPr>
            <p:cNvSpPr/>
            <p:nvPr/>
          </p:nvSpPr>
          <p:spPr>
            <a:xfrm>
              <a:off x="9587696" y="2832061"/>
              <a:ext cx="45122" cy="41899"/>
            </a:xfrm>
            <a:custGeom>
              <a:avLst/>
              <a:gdLst>
                <a:gd name="connsiteX0" fmla="*/ 45541 w 45058"/>
                <a:gd name="connsiteY0" fmla="*/ 3379 h 41839"/>
                <a:gd name="connsiteX1" fmla="*/ 39104 w 45058"/>
                <a:gd name="connsiteY1" fmla="*/ 2414 h 41839"/>
                <a:gd name="connsiteX2" fmla="*/ 34598 w 45058"/>
                <a:gd name="connsiteY2" fmla="*/ 33955 h 41839"/>
                <a:gd name="connsiteX3" fmla="*/ 3701 w 45058"/>
                <a:gd name="connsiteY3" fmla="*/ 27196 h 41839"/>
                <a:gd name="connsiteX4" fmla="*/ 2414 w 45058"/>
                <a:gd name="connsiteY4" fmla="*/ 33311 h 41839"/>
                <a:gd name="connsiteX5" fmla="*/ 40070 w 45058"/>
                <a:gd name="connsiteY5" fmla="*/ 41679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58" h="41839">
                  <a:moveTo>
                    <a:pt x="45541" y="3379"/>
                  </a:moveTo>
                  <a:lnTo>
                    <a:pt x="39104" y="2414"/>
                  </a:lnTo>
                  <a:lnTo>
                    <a:pt x="34598" y="33955"/>
                  </a:lnTo>
                  <a:lnTo>
                    <a:pt x="3701" y="27196"/>
                  </a:lnTo>
                  <a:lnTo>
                    <a:pt x="2414" y="33311"/>
                  </a:lnTo>
                  <a:lnTo>
                    <a:pt x="40070" y="41679"/>
                  </a:lnTo>
                  <a:close/>
                </a:path>
              </a:pathLst>
            </a:custGeom>
            <a:solidFill>
              <a:srgbClr val="FFFFFF"/>
            </a:solidFill>
            <a:ln w="6350" cap="flat">
              <a:solidFill>
                <a:schemeClr val="tx1"/>
              </a:solidFill>
              <a:prstDash val="solid"/>
              <a:miter/>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212" name="Freeform: Shape 211">
              <a:extLst>
                <a:ext uri="{FF2B5EF4-FFF2-40B4-BE49-F238E27FC236}">
                  <a16:creationId xmlns:a16="http://schemas.microsoft.com/office/drawing/2014/main" id="{B833851C-C69B-6508-A9F2-589261BD91BA}"/>
                </a:ext>
              </a:extLst>
            </p:cNvPr>
            <p:cNvSpPr/>
            <p:nvPr/>
          </p:nvSpPr>
          <p:spPr>
            <a:xfrm>
              <a:off x="9654566" y="2933738"/>
              <a:ext cx="12892" cy="87021"/>
            </a:xfrm>
            <a:custGeom>
              <a:avLst/>
              <a:gdLst>
                <a:gd name="connsiteX0" fmla="*/ 12238 w 12873"/>
                <a:gd name="connsiteY0" fmla="*/ 86584 h 86898"/>
                <a:gd name="connsiteX1" fmla="*/ 1617 w 12873"/>
                <a:gd name="connsiteY1" fmla="*/ 1617 h 86898"/>
              </a:gdLst>
              <a:ahLst/>
              <a:cxnLst>
                <a:cxn ang="0">
                  <a:pos x="connsiteX0" y="connsiteY0"/>
                </a:cxn>
                <a:cxn ang="0">
                  <a:pos x="connsiteX1" y="connsiteY1"/>
                </a:cxn>
              </a:cxnLst>
              <a:rect l="l" t="t" r="r" b="b"/>
              <a:pathLst>
                <a:path w="12873" h="86898">
                  <a:moveTo>
                    <a:pt x="12238" y="86584"/>
                  </a:moveTo>
                  <a:cubicBezTo>
                    <a:pt x="13847" y="60193"/>
                    <a:pt x="10629" y="31549"/>
                    <a:pt x="1617" y="1617"/>
                  </a:cubicBezTo>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213" name="Freeform: Shape 212">
              <a:extLst>
                <a:ext uri="{FF2B5EF4-FFF2-40B4-BE49-F238E27FC236}">
                  <a16:creationId xmlns:a16="http://schemas.microsoft.com/office/drawing/2014/main" id="{28820BCA-8F52-89DE-9727-2B78DABA13E1}"/>
                </a:ext>
              </a:extLst>
            </p:cNvPr>
            <p:cNvSpPr/>
            <p:nvPr/>
          </p:nvSpPr>
          <p:spPr>
            <a:xfrm>
              <a:off x="9646831" y="3038486"/>
              <a:ext cx="19338" cy="61237"/>
            </a:xfrm>
            <a:custGeom>
              <a:avLst/>
              <a:gdLst>
                <a:gd name="connsiteX0" fmla="*/ 1617 w 19310"/>
                <a:gd name="connsiteY0" fmla="*/ 60193 h 61150"/>
                <a:gd name="connsiteX1" fmla="*/ 18353 w 19310"/>
                <a:gd name="connsiteY1" fmla="*/ 1617 h 61150"/>
              </a:gdLst>
              <a:ahLst/>
              <a:cxnLst>
                <a:cxn ang="0">
                  <a:pos x="connsiteX0" y="connsiteY0"/>
                </a:cxn>
                <a:cxn ang="0">
                  <a:pos x="connsiteX1" y="connsiteY1"/>
                </a:cxn>
              </a:cxnLst>
              <a:rect l="l" t="t" r="r" b="b"/>
              <a:pathLst>
                <a:path w="19310" h="61150">
                  <a:moveTo>
                    <a:pt x="1617" y="60193"/>
                  </a:moveTo>
                  <a:cubicBezTo>
                    <a:pt x="9342" y="42170"/>
                    <a:pt x="15135" y="22537"/>
                    <a:pt x="18353" y="1617"/>
                  </a:cubicBezTo>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214" name="Freeform: Shape 213">
              <a:extLst>
                <a:ext uri="{FF2B5EF4-FFF2-40B4-BE49-F238E27FC236}">
                  <a16:creationId xmlns:a16="http://schemas.microsoft.com/office/drawing/2014/main" id="{C6C632E7-0232-5270-9848-EF55905AF35B}"/>
                </a:ext>
              </a:extLst>
            </p:cNvPr>
            <p:cNvSpPr/>
            <p:nvPr/>
          </p:nvSpPr>
          <p:spPr>
            <a:xfrm>
              <a:off x="9322918" y="3119384"/>
              <a:ext cx="315855" cy="128920"/>
            </a:xfrm>
            <a:custGeom>
              <a:avLst/>
              <a:gdLst>
                <a:gd name="connsiteX0" fmla="*/ 1617 w 315407"/>
                <a:gd name="connsiteY0" fmla="*/ 106539 h 128737"/>
                <a:gd name="connsiteX1" fmla="*/ 224012 w 315407"/>
                <a:gd name="connsiteY1" fmla="*/ 95274 h 128737"/>
                <a:gd name="connsiteX2" fmla="*/ 314450 w 315407"/>
                <a:gd name="connsiteY2" fmla="*/ 1617 h 128737"/>
              </a:gdLst>
              <a:ahLst/>
              <a:cxnLst>
                <a:cxn ang="0">
                  <a:pos x="connsiteX0" y="connsiteY0"/>
                </a:cxn>
                <a:cxn ang="0">
                  <a:pos x="connsiteX1" y="connsiteY1"/>
                </a:cxn>
                <a:cxn ang="0">
                  <a:pos x="connsiteX2" y="connsiteY2"/>
                </a:cxn>
              </a:cxnLst>
              <a:rect l="l" t="t" r="r" b="b"/>
              <a:pathLst>
                <a:path w="315407" h="128737">
                  <a:moveTo>
                    <a:pt x="1617" y="106539"/>
                  </a:moveTo>
                  <a:cubicBezTo>
                    <a:pt x="62768" y="135183"/>
                    <a:pt x="141941" y="142585"/>
                    <a:pt x="224012" y="95274"/>
                  </a:cubicBezTo>
                  <a:cubicBezTo>
                    <a:pt x="255553" y="76929"/>
                    <a:pt x="290312" y="44744"/>
                    <a:pt x="314450" y="1617"/>
                  </a:cubicBezTo>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215" name="Freeform: Shape 214">
              <a:extLst>
                <a:ext uri="{FF2B5EF4-FFF2-40B4-BE49-F238E27FC236}">
                  <a16:creationId xmlns:a16="http://schemas.microsoft.com/office/drawing/2014/main" id="{391E7A81-1B42-F667-7C5C-E4FE50FD966D}"/>
                </a:ext>
              </a:extLst>
            </p:cNvPr>
            <p:cNvSpPr/>
            <p:nvPr/>
          </p:nvSpPr>
          <p:spPr>
            <a:xfrm>
              <a:off x="9315675" y="3207863"/>
              <a:ext cx="41899" cy="51568"/>
            </a:xfrm>
            <a:custGeom>
              <a:avLst/>
              <a:gdLst>
                <a:gd name="connsiteX0" fmla="*/ 17541 w 41839"/>
                <a:gd name="connsiteY0" fmla="*/ 50691 h 51495"/>
                <a:gd name="connsiteX1" fmla="*/ 23656 w 41839"/>
                <a:gd name="connsiteY1" fmla="*/ 48116 h 51495"/>
                <a:gd name="connsiteX2" fmla="*/ 11104 w 41839"/>
                <a:gd name="connsiteY2" fmla="*/ 18828 h 51495"/>
                <a:gd name="connsiteX3" fmla="*/ 41035 w 41839"/>
                <a:gd name="connsiteY3" fmla="*/ 8529 h 51495"/>
                <a:gd name="connsiteX4" fmla="*/ 39104 w 41839"/>
                <a:gd name="connsiteY4" fmla="*/ 2414 h 51495"/>
                <a:gd name="connsiteX5" fmla="*/ 2414 w 41839"/>
                <a:gd name="connsiteY5" fmla="*/ 14966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51495">
                  <a:moveTo>
                    <a:pt x="17541" y="50691"/>
                  </a:moveTo>
                  <a:lnTo>
                    <a:pt x="23656" y="48116"/>
                  </a:lnTo>
                  <a:lnTo>
                    <a:pt x="11104" y="18828"/>
                  </a:lnTo>
                  <a:lnTo>
                    <a:pt x="41035" y="8529"/>
                  </a:lnTo>
                  <a:lnTo>
                    <a:pt x="39104" y="2414"/>
                  </a:lnTo>
                  <a:lnTo>
                    <a:pt x="2414" y="14966"/>
                  </a:lnTo>
                  <a:close/>
                </a:path>
              </a:pathLst>
            </a:custGeom>
            <a:solidFill>
              <a:srgbClr val="FFFFFF"/>
            </a:solidFill>
            <a:ln w="6350" cap="flat">
              <a:solidFill>
                <a:schemeClr val="tx1"/>
              </a:solidFill>
              <a:prstDash val="solid"/>
              <a:miter/>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grpSp>
      <p:grpSp>
        <p:nvGrpSpPr>
          <p:cNvPr id="234" name="Graphic 6">
            <a:extLst>
              <a:ext uri="{FF2B5EF4-FFF2-40B4-BE49-F238E27FC236}">
                <a16:creationId xmlns:a16="http://schemas.microsoft.com/office/drawing/2014/main" id="{6AF8BF36-F922-130D-8B5F-AEE196945155}"/>
              </a:ext>
            </a:extLst>
          </p:cNvPr>
          <p:cNvGrpSpPr>
            <a:grpSpLocks noChangeAspect="1"/>
          </p:cNvGrpSpPr>
          <p:nvPr/>
        </p:nvGrpSpPr>
        <p:grpSpPr>
          <a:xfrm>
            <a:off x="9574524" y="2996563"/>
            <a:ext cx="675056" cy="675056"/>
            <a:chOff x="857199" y="3570411"/>
            <a:chExt cx="643689" cy="643689"/>
          </a:xfrm>
        </p:grpSpPr>
        <p:sp>
          <p:nvSpPr>
            <p:cNvPr id="235" name="Freeform: Shape 234">
              <a:extLst>
                <a:ext uri="{FF2B5EF4-FFF2-40B4-BE49-F238E27FC236}">
                  <a16:creationId xmlns:a16="http://schemas.microsoft.com/office/drawing/2014/main" id="{908EF3C9-523D-E2EB-BB9D-75BD6B818983}"/>
                </a:ext>
              </a:extLst>
            </p:cNvPr>
            <p:cNvSpPr/>
            <p:nvPr/>
          </p:nvSpPr>
          <p:spPr>
            <a:xfrm>
              <a:off x="1046765" y="3790231"/>
              <a:ext cx="286442" cy="28966"/>
            </a:xfrm>
            <a:custGeom>
              <a:avLst/>
              <a:gdLst>
                <a:gd name="connsiteX0" fmla="*/ 4828 w 286441"/>
                <a:gd name="connsiteY0" fmla="*/ 4828 h 28966"/>
                <a:gd name="connsiteX1" fmla="*/ 4828 w 286441"/>
                <a:gd name="connsiteY1" fmla="*/ 18667 h 28966"/>
                <a:gd name="connsiteX2" fmla="*/ 5793 w 286441"/>
                <a:gd name="connsiteY2" fmla="*/ 19311 h 28966"/>
                <a:gd name="connsiteX3" fmla="*/ 21242 w 286441"/>
                <a:gd name="connsiteY3" fmla="*/ 24460 h 28966"/>
                <a:gd name="connsiteX4" fmla="*/ 267131 w 286441"/>
                <a:gd name="connsiteY4" fmla="*/ 24460 h 28966"/>
                <a:gd name="connsiteX5" fmla="*/ 280005 w 286441"/>
                <a:gd name="connsiteY5" fmla="*/ 19954 h 28966"/>
                <a:gd name="connsiteX6" fmla="*/ 281936 w 286441"/>
                <a:gd name="connsiteY6" fmla="*/ 18667 h 28966"/>
                <a:gd name="connsiteX7" fmla="*/ 281936 w 286441"/>
                <a:gd name="connsiteY7" fmla="*/ 4828 h 28966"/>
                <a:gd name="connsiteX8" fmla="*/ 4828 w 286441"/>
                <a:gd name="connsiteY8" fmla="*/ 4828 h 2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441" h="28966">
                  <a:moveTo>
                    <a:pt x="4828" y="4828"/>
                  </a:moveTo>
                  <a:lnTo>
                    <a:pt x="4828" y="18667"/>
                  </a:lnTo>
                  <a:lnTo>
                    <a:pt x="5793" y="19311"/>
                  </a:lnTo>
                  <a:cubicBezTo>
                    <a:pt x="10299" y="22529"/>
                    <a:pt x="15770" y="24460"/>
                    <a:pt x="21242" y="24460"/>
                  </a:cubicBezTo>
                  <a:lnTo>
                    <a:pt x="267131" y="24460"/>
                  </a:lnTo>
                  <a:cubicBezTo>
                    <a:pt x="271637" y="24460"/>
                    <a:pt x="276143" y="22851"/>
                    <a:pt x="280005" y="19954"/>
                  </a:cubicBezTo>
                  <a:lnTo>
                    <a:pt x="281936" y="18667"/>
                  </a:lnTo>
                  <a:lnTo>
                    <a:pt x="281936" y="4828"/>
                  </a:lnTo>
                  <a:lnTo>
                    <a:pt x="4828" y="4828"/>
                  </a:lnTo>
                  <a:close/>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236" name="Freeform: Shape 235">
              <a:extLst>
                <a:ext uri="{FF2B5EF4-FFF2-40B4-BE49-F238E27FC236}">
                  <a16:creationId xmlns:a16="http://schemas.microsoft.com/office/drawing/2014/main" id="{C619F610-D3A9-E10C-B982-77BC8C848799}"/>
                </a:ext>
              </a:extLst>
            </p:cNvPr>
            <p:cNvSpPr/>
            <p:nvPr/>
          </p:nvSpPr>
          <p:spPr>
            <a:xfrm>
              <a:off x="1139778" y="3661171"/>
              <a:ext cx="45058" cy="45058"/>
            </a:xfrm>
            <a:custGeom>
              <a:avLst/>
              <a:gdLst>
                <a:gd name="connsiteX0" fmla="*/ 4828 w 45058"/>
                <a:gd name="connsiteY0" fmla="*/ 4828 h 45058"/>
                <a:gd name="connsiteX1" fmla="*/ 40552 w 45058"/>
                <a:gd name="connsiteY1" fmla="*/ 4828 h 45058"/>
                <a:gd name="connsiteX2" fmla="*/ 40552 w 45058"/>
                <a:gd name="connsiteY2" fmla="*/ 40552 h 45058"/>
                <a:gd name="connsiteX3" fmla="*/ 4828 w 45058"/>
                <a:gd name="connsiteY3" fmla="*/ 40552 h 45058"/>
              </a:gdLst>
              <a:ahLst/>
              <a:cxnLst>
                <a:cxn ang="0">
                  <a:pos x="connsiteX0" y="connsiteY0"/>
                </a:cxn>
                <a:cxn ang="0">
                  <a:pos x="connsiteX1" y="connsiteY1"/>
                </a:cxn>
                <a:cxn ang="0">
                  <a:pos x="connsiteX2" y="connsiteY2"/>
                </a:cxn>
                <a:cxn ang="0">
                  <a:pos x="connsiteX3" y="connsiteY3"/>
                </a:cxn>
              </a:cxnLst>
              <a:rect l="l" t="t" r="r" b="b"/>
              <a:pathLst>
                <a:path w="45058" h="45058">
                  <a:moveTo>
                    <a:pt x="4828" y="4828"/>
                  </a:moveTo>
                  <a:lnTo>
                    <a:pt x="40552" y="4828"/>
                  </a:lnTo>
                  <a:lnTo>
                    <a:pt x="40552" y="40552"/>
                  </a:lnTo>
                  <a:lnTo>
                    <a:pt x="4828" y="40552"/>
                  </a:lnTo>
                  <a:close/>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237" name="Freeform: Shape 236">
              <a:extLst>
                <a:ext uri="{FF2B5EF4-FFF2-40B4-BE49-F238E27FC236}">
                  <a16:creationId xmlns:a16="http://schemas.microsoft.com/office/drawing/2014/main" id="{FEEDACDB-83FD-12BC-0ED9-4A8417B7242C}"/>
                </a:ext>
              </a:extLst>
            </p:cNvPr>
            <p:cNvSpPr/>
            <p:nvPr/>
          </p:nvSpPr>
          <p:spPr>
            <a:xfrm>
              <a:off x="1139778" y="3715563"/>
              <a:ext cx="45058" cy="45058"/>
            </a:xfrm>
            <a:custGeom>
              <a:avLst/>
              <a:gdLst>
                <a:gd name="connsiteX0" fmla="*/ 4828 w 45058"/>
                <a:gd name="connsiteY0" fmla="*/ 4828 h 45058"/>
                <a:gd name="connsiteX1" fmla="*/ 40552 w 45058"/>
                <a:gd name="connsiteY1" fmla="*/ 4828 h 45058"/>
                <a:gd name="connsiteX2" fmla="*/ 40552 w 45058"/>
                <a:gd name="connsiteY2" fmla="*/ 40552 h 45058"/>
                <a:gd name="connsiteX3" fmla="*/ 4828 w 45058"/>
                <a:gd name="connsiteY3" fmla="*/ 40552 h 45058"/>
              </a:gdLst>
              <a:ahLst/>
              <a:cxnLst>
                <a:cxn ang="0">
                  <a:pos x="connsiteX0" y="connsiteY0"/>
                </a:cxn>
                <a:cxn ang="0">
                  <a:pos x="connsiteX1" y="connsiteY1"/>
                </a:cxn>
                <a:cxn ang="0">
                  <a:pos x="connsiteX2" y="connsiteY2"/>
                </a:cxn>
                <a:cxn ang="0">
                  <a:pos x="connsiteX3" y="connsiteY3"/>
                </a:cxn>
              </a:cxnLst>
              <a:rect l="l" t="t" r="r" b="b"/>
              <a:pathLst>
                <a:path w="45058" h="45058">
                  <a:moveTo>
                    <a:pt x="4828" y="4828"/>
                  </a:moveTo>
                  <a:lnTo>
                    <a:pt x="40552" y="4828"/>
                  </a:lnTo>
                  <a:lnTo>
                    <a:pt x="40552" y="40552"/>
                  </a:lnTo>
                  <a:lnTo>
                    <a:pt x="4828" y="40552"/>
                  </a:lnTo>
                  <a:close/>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278" name="Freeform: Shape 277">
              <a:extLst>
                <a:ext uri="{FF2B5EF4-FFF2-40B4-BE49-F238E27FC236}">
                  <a16:creationId xmlns:a16="http://schemas.microsoft.com/office/drawing/2014/main" id="{25129DAB-0AF8-C838-2B07-3F12FE4B410E}"/>
                </a:ext>
              </a:extLst>
            </p:cNvPr>
            <p:cNvSpPr/>
            <p:nvPr/>
          </p:nvSpPr>
          <p:spPr>
            <a:xfrm>
              <a:off x="1194492" y="3661171"/>
              <a:ext cx="45058" cy="45058"/>
            </a:xfrm>
            <a:custGeom>
              <a:avLst/>
              <a:gdLst>
                <a:gd name="connsiteX0" fmla="*/ 4828 w 45058"/>
                <a:gd name="connsiteY0" fmla="*/ 4828 h 45058"/>
                <a:gd name="connsiteX1" fmla="*/ 40552 w 45058"/>
                <a:gd name="connsiteY1" fmla="*/ 4828 h 45058"/>
                <a:gd name="connsiteX2" fmla="*/ 40552 w 45058"/>
                <a:gd name="connsiteY2" fmla="*/ 40552 h 45058"/>
                <a:gd name="connsiteX3" fmla="*/ 4828 w 45058"/>
                <a:gd name="connsiteY3" fmla="*/ 40552 h 45058"/>
              </a:gdLst>
              <a:ahLst/>
              <a:cxnLst>
                <a:cxn ang="0">
                  <a:pos x="connsiteX0" y="connsiteY0"/>
                </a:cxn>
                <a:cxn ang="0">
                  <a:pos x="connsiteX1" y="connsiteY1"/>
                </a:cxn>
                <a:cxn ang="0">
                  <a:pos x="connsiteX2" y="connsiteY2"/>
                </a:cxn>
                <a:cxn ang="0">
                  <a:pos x="connsiteX3" y="connsiteY3"/>
                </a:cxn>
              </a:cxnLst>
              <a:rect l="l" t="t" r="r" b="b"/>
              <a:pathLst>
                <a:path w="45058" h="45058">
                  <a:moveTo>
                    <a:pt x="4828" y="4828"/>
                  </a:moveTo>
                  <a:lnTo>
                    <a:pt x="40552" y="4828"/>
                  </a:lnTo>
                  <a:lnTo>
                    <a:pt x="40552" y="40552"/>
                  </a:lnTo>
                  <a:lnTo>
                    <a:pt x="4828" y="40552"/>
                  </a:lnTo>
                  <a:close/>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279" name="Freeform: Shape 278">
              <a:extLst>
                <a:ext uri="{FF2B5EF4-FFF2-40B4-BE49-F238E27FC236}">
                  <a16:creationId xmlns:a16="http://schemas.microsoft.com/office/drawing/2014/main" id="{A2105CC1-0592-CC79-C2C8-EDA0B03B9C58}"/>
                </a:ext>
              </a:extLst>
            </p:cNvPr>
            <p:cNvSpPr/>
            <p:nvPr/>
          </p:nvSpPr>
          <p:spPr>
            <a:xfrm>
              <a:off x="1194492" y="3715563"/>
              <a:ext cx="45058" cy="45058"/>
            </a:xfrm>
            <a:custGeom>
              <a:avLst/>
              <a:gdLst>
                <a:gd name="connsiteX0" fmla="*/ 4828 w 45058"/>
                <a:gd name="connsiteY0" fmla="*/ 4828 h 45058"/>
                <a:gd name="connsiteX1" fmla="*/ 40552 w 45058"/>
                <a:gd name="connsiteY1" fmla="*/ 4828 h 45058"/>
                <a:gd name="connsiteX2" fmla="*/ 40552 w 45058"/>
                <a:gd name="connsiteY2" fmla="*/ 40552 h 45058"/>
                <a:gd name="connsiteX3" fmla="*/ 4828 w 45058"/>
                <a:gd name="connsiteY3" fmla="*/ 40552 h 45058"/>
              </a:gdLst>
              <a:ahLst/>
              <a:cxnLst>
                <a:cxn ang="0">
                  <a:pos x="connsiteX0" y="connsiteY0"/>
                </a:cxn>
                <a:cxn ang="0">
                  <a:pos x="connsiteX1" y="connsiteY1"/>
                </a:cxn>
                <a:cxn ang="0">
                  <a:pos x="connsiteX2" y="connsiteY2"/>
                </a:cxn>
                <a:cxn ang="0">
                  <a:pos x="connsiteX3" y="connsiteY3"/>
                </a:cxn>
              </a:cxnLst>
              <a:rect l="l" t="t" r="r" b="b"/>
              <a:pathLst>
                <a:path w="45058" h="45058">
                  <a:moveTo>
                    <a:pt x="4828" y="4828"/>
                  </a:moveTo>
                  <a:lnTo>
                    <a:pt x="40552" y="4828"/>
                  </a:lnTo>
                  <a:lnTo>
                    <a:pt x="40552" y="40552"/>
                  </a:lnTo>
                  <a:lnTo>
                    <a:pt x="4828" y="40552"/>
                  </a:lnTo>
                  <a:close/>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281" name="Freeform: Shape 280">
              <a:extLst>
                <a:ext uri="{FF2B5EF4-FFF2-40B4-BE49-F238E27FC236}">
                  <a16:creationId xmlns:a16="http://schemas.microsoft.com/office/drawing/2014/main" id="{24E1C4A8-6022-9898-6960-D1CB71C7A790}"/>
                </a:ext>
              </a:extLst>
            </p:cNvPr>
            <p:cNvSpPr/>
            <p:nvPr/>
          </p:nvSpPr>
          <p:spPr>
            <a:xfrm>
              <a:off x="1088605" y="3641217"/>
              <a:ext cx="202762" cy="138393"/>
            </a:xfrm>
            <a:custGeom>
              <a:avLst/>
              <a:gdLst>
                <a:gd name="connsiteX0" fmla="*/ 199222 w 202762"/>
                <a:gd name="connsiteY0" fmla="*/ 129060 h 138393"/>
                <a:gd name="connsiteX1" fmla="*/ 193750 w 202762"/>
                <a:gd name="connsiteY1" fmla="*/ 134209 h 138393"/>
                <a:gd name="connsiteX2" fmla="*/ 10299 w 202762"/>
                <a:gd name="connsiteY2" fmla="*/ 134209 h 138393"/>
                <a:gd name="connsiteX3" fmla="*/ 4828 w 202762"/>
                <a:gd name="connsiteY3" fmla="*/ 129060 h 138393"/>
                <a:gd name="connsiteX4" fmla="*/ 4828 w 202762"/>
                <a:gd name="connsiteY4" fmla="*/ 9977 h 138393"/>
                <a:gd name="connsiteX5" fmla="*/ 10299 w 202762"/>
                <a:gd name="connsiteY5" fmla="*/ 4828 h 138393"/>
                <a:gd name="connsiteX6" fmla="*/ 192785 w 202762"/>
                <a:gd name="connsiteY6" fmla="*/ 4828 h 138393"/>
                <a:gd name="connsiteX7" fmla="*/ 198256 w 202762"/>
                <a:gd name="connsiteY7" fmla="*/ 9977 h 138393"/>
                <a:gd name="connsiteX8" fmla="*/ 199222 w 202762"/>
                <a:gd name="connsiteY8" fmla="*/ 129060 h 13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762" h="138393">
                  <a:moveTo>
                    <a:pt x="199222" y="129060"/>
                  </a:moveTo>
                  <a:cubicBezTo>
                    <a:pt x="199222" y="131956"/>
                    <a:pt x="196969" y="134209"/>
                    <a:pt x="193750" y="134209"/>
                  </a:cubicBezTo>
                  <a:lnTo>
                    <a:pt x="10299" y="134209"/>
                  </a:lnTo>
                  <a:cubicBezTo>
                    <a:pt x="7402" y="134209"/>
                    <a:pt x="4828" y="131956"/>
                    <a:pt x="4828" y="129060"/>
                  </a:cubicBezTo>
                  <a:lnTo>
                    <a:pt x="4828" y="9977"/>
                  </a:lnTo>
                  <a:cubicBezTo>
                    <a:pt x="4828" y="7081"/>
                    <a:pt x="7081" y="4828"/>
                    <a:pt x="10299" y="4828"/>
                  </a:cubicBezTo>
                  <a:lnTo>
                    <a:pt x="192785" y="4828"/>
                  </a:lnTo>
                  <a:cubicBezTo>
                    <a:pt x="195681" y="4828"/>
                    <a:pt x="198256" y="7081"/>
                    <a:pt x="198256" y="9977"/>
                  </a:cubicBezTo>
                  <a:lnTo>
                    <a:pt x="199222" y="129060"/>
                  </a:lnTo>
                  <a:close/>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282" name="Freeform: Shape 281">
              <a:extLst>
                <a:ext uri="{FF2B5EF4-FFF2-40B4-BE49-F238E27FC236}">
                  <a16:creationId xmlns:a16="http://schemas.microsoft.com/office/drawing/2014/main" id="{BE51A420-146E-7F52-E7EF-CD1A778D5400}"/>
                </a:ext>
              </a:extLst>
            </p:cNvPr>
            <p:cNvSpPr/>
            <p:nvPr/>
          </p:nvSpPr>
          <p:spPr>
            <a:xfrm>
              <a:off x="1071226" y="3622228"/>
              <a:ext cx="238165" cy="173796"/>
            </a:xfrm>
            <a:custGeom>
              <a:avLst/>
              <a:gdLst>
                <a:gd name="connsiteX0" fmla="*/ 233659 w 238164"/>
                <a:gd name="connsiteY0" fmla="*/ 166715 h 173796"/>
                <a:gd name="connsiteX1" fmla="*/ 228188 w 238164"/>
                <a:gd name="connsiteY1" fmla="*/ 172187 h 173796"/>
                <a:gd name="connsiteX2" fmla="*/ 10299 w 238164"/>
                <a:gd name="connsiteY2" fmla="*/ 172187 h 173796"/>
                <a:gd name="connsiteX3" fmla="*/ 4828 w 238164"/>
                <a:gd name="connsiteY3" fmla="*/ 166715 h 173796"/>
                <a:gd name="connsiteX4" fmla="*/ 4828 w 238164"/>
                <a:gd name="connsiteY4" fmla="*/ 10299 h 173796"/>
                <a:gd name="connsiteX5" fmla="*/ 10299 w 238164"/>
                <a:gd name="connsiteY5" fmla="*/ 4828 h 173796"/>
                <a:gd name="connsiteX6" fmla="*/ 228188 w 238164"/>
                <a:gd name="connsiteY6" fmla="*/ 4828 h 173796"/>
                <a:gd name="connsiteX7" fmla="*/ 233659 w 238164"/>
                <a:gd name="connsiteY7" fmla="*/ 10299 h 173796"/>
                <a:gd name="connsiteX8" fmla="*/ 233659 w 238164"/>
                <a:gd name="connsiteY8" fmla="*/ 166715 h 1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164" h="173796">
                  <a:moveTo>
                    <a:pt x="233659" y="166715"/>
                  </a:moveTo>
                  <a:cubicBezTo>
                    <a:pt x="233659" y="169934"/>
                    <a:pt x="231084" y="172187"/>
                    <a:pt x="228188" y="172187"/>
                  </a:cubicBezTo>
                  <a:lnTo>
                    <a:pt x="10299" y="172187"/>
                  </a:lnTo>
                  <a:cubicBezTo>
                    <a:pt x="7081" y="172187"/>
                    <a:pt x="4828" y="169612"/>
                    <a:pt x="4828" y="166715"/>
                  </a:cubicBezTo>
                  <a:lnTo>
                    <a:pt x="4828" y="10299"/>
                  </a:lnTo>
                  <a:cubicBezTo>
                    <a:pt x="4828" y="7081"/>
                    <a:pt x="7402" y="4828"/>
                    <a:pt x="10299" y="4828"/>
                  </a:cubicBezTo>
                  <a:lnTo>
                    <a:pt x="228188" y="4828"/>
                  </a:lnTo>
                  <a:cubicBezTo>
                    <a:pt x="231406" y="4828"/>
                    <a:pt x="233659" y="7402"/>
                    <a:pt x="233659" y="10299"/>
                  </a:cubicBezTo>
                  <a:lnTo>
                    <a:pt x="233659" y="166715"/>
                  </a:lnTo>
                  <a:close/>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283" name="Freeform: Shape 282">
              <a:extLst>
                <a:ext uri="{FF2B5EF4-FFF2-40B4-BE49-F238E27FC236}">
                  <a16:creationId xmlns:a16="http://schemas.microsoft.com/office/drawing/2014/main" id="{1FD6A6D2-039C-6D0B-2DC4-7F272AA0C99A}"/>
                </a:ext>
              </a:extLst>
            </p:cNvPr>
            <p:cNvSpPr/>
            <p:nvPr/>
          </p:nvSpPr>
          <p:spPr>
            <a:xfrm>
              <a:off x="990443" y="3886140"/>
              <a:ext cx="389432" cy="9655"/>
            </a:xfrm>
            <a:custGeom>
              <a:avLst/>
              <a:gdLst>
                <a:gd name="connsiteX0" fmla="*/ 4828 w 389431"/>
                <a:gd name="connsiteY0" fmla="*/ 4828 h 9655"/>
                <a:gd name="connsiteX1" fmla="*/ 387501 w 389431"/>
                <a:gd name="connsiteY1" fmla="*/ 4828 h 9655"/>
              </a:gdLst>
              <a:ahLst/>
              <a:cxnLst>
                <a:cxn ang="0">
                  <a:pos x="connsiteX0" y="connsiteY0"/>
                </a:cxn>
                <a:cxn ang="0">
                  <a:pos x="connsiteX1" y="connsiteY1"/>
                </a:cxn>
              </a:cxnLst>
              <a:rect l="l" t="t" r="r" b="b"/>
              <a:pathLst>
                <a:path w="389431" h="9655">
                  <a:moveTo>
                    <a:pt x="4828" y="4828"/>
                  </a:moveTo>
                  <a:lnTo>
                    <a:pt x="387501" y="4828"/>
                  </a:lnTo>
                </a:path>
              </a:pathLst>
            </a:custGeom>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284" name="Freeform: Shape 283">
              <a:extLst>
                <a:ext uri="{FF2B5EF4-FFF2-40B4-BE49-F238E27FC236}">
                  <a16:creationId xmlns:a16="http://schemas.microsoft.com/office/drawing/2014/main" id="{5E320041-E2BB-7422-39A3-EF1A7E721A0F}"/>
                </a:ext>
              </a:extLst>
            </p:cNvPr>
            <p:cNvSpPr/>
            <p:nvPr/>
          </p:nvSpPr>
          <p:spPr>
            <a:xfrm>
              <a:off x="1181940" y="3843335"/>
              <a:ext cx="9655" cy="154485"/>
            </a:xfrm>
            <a:custGeom>
              <a:avLst/>
              <a:gdLst>
                <a:gd name="connsiteX0" fmla="*/ 4828 w 9655"/>
                <a:gd name="connsiteY0" fmla="*/ 151589 h 154485"/>
                <a:gd name="connsiteX1" fmla="*/ 4828 w 9655"/>
                <a:gd name="connsiteY1" fmla="*/ 4828 h 154485"/>
              </a:gdLst>
              <a:ahLst/>
              <a:cxnLst>
                <a:cxn ang="0">
                  <a:pos x="connsiteX0" y="connsiteY0"/>
                </a:cxn>
                <a:cxn ang="0">
                  <a:pos x="connsiteX1" y="connsiteY1"/>
                </a:cxn>
              </a:cxnLst>
              <a:rect l="l" t="t" r="r" b="b"/>
              <a:pathLst>
                <a:path w="9655" h="154485">
                  <a:moveTo>
                    <a:pt x="4828" y="151589"/>
                  </a:moveTo>
                  <a:lnTo>
                    <a:pt x="4828" y="4828"/>
                  </a:lnTo>
                </a:path>
              </a:pathLst>
            </a:custGeom>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285" name="Freeform: Shape 284">
              <a:extLst>
                <a:ext uri="{FF2B5EF4-FFF2-40B4-BE49-F238E27FC236}">
                  <a16:creationId xmlns:a16="http://schemas.microsoft.com/office/drawing/2014/main" id="{337D305B-6C6A-5679-9729-DFE8C4611EF0}"/>
                </a:ext>
              </a:extLst>
            </p:cNvPr>
            <p:cNvSpPr/>
            <p:nvPr/>
          </p:nvSpPr>
          <p:spPr>
            <a:xfrm>
              <a:off x="1368932" y="3886784"/>
              <a:ext cx="9655" cy="109427"/>
            </a:xfrm>
            <a:custGeom>
              <a:avLst/>
              <a:gdLst>
                <a:gd name="connsiteX0" fmla="*/ 4828 w 9655"/>
                <a:gd name="connsiteY0" fmla="*/ 106852 h 109427"/>
                <a:gd name="connsiteX1" fmla="*/ 4828 w 9655"/>
                <a:gd name="connsiteY1" fmla="*/ 4828 h 109427"/>
              </a:gdLst>
              <a:ahLst/>
              <a:cxnLst>
                <a:cxn ang="0">
                  <a:pos x="connsiteX0" y="connsiteY0"/>
                </a:cxn>
                <a:cxn ang="0">
                  <a:pos x="connsiteX1" y="connsiteY1"/>
                </a:cxn>
              </a:cxnLst>
              <a:rect l="l" t="t" r="r" b="b"/>
              <a:pathLst>
                <a:path w="9655" h="109427">
                  <a:moveTo>
                    <a:pt x="4828" y="106852"/>
                  </a:moveTo>
                  <a:lnTo>
                    <a:pt x="4828" y="4828"/>
                  </a:lnTo>
                </a:path>
              </a:pathLst>
            </a:custGeom>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286" name="Freeform: Shape 285">
              <a:extLst>
                <a:ext uri="{FF2B5EF4-FFF2-40B4-BE49-F238E27FC236}">
                  <a16:creationId xmlns:a16="http://schemas.microsoft.com/office/drawing/2014/main" id="{63669D10-A768-57BC-D000-4EEB1D078C29}"/>
                </a:ext>
              </a:extLst>
            </p:cNvPr>
            <p:cNvSpPr/>
            <p:nvPr/>
          </p:nvSpPr>
          <p:spPr>
            <a:xfrm>
              <a:off x="994627" y="3886784"/>
              <a:ext cx="9655" cy="109427"/>
            </a:xfrm>
            <a:custGeom>
              <a:avLst/>
              <a:gdLst>
                <a:gd name="connsiteX0" fmla="*/ 4828 w 9655"/>
                <a:gd name="connsiteY0" fmla="*/ 106852 h 109427"/>
                <a:gd name="connsiteX1" fmla="*/ 4828 w 9655"/>
                <a:gd name="connsiteY1" fmla="*/ 4828 h 109427"/>
              </a:gdLst>
              <a:ahLst/>
              <a:cxnLst>
                <a:cxn ang="0">
                  <a:pos x="connsiteX0" y="connsiteY0"/>
                </a:cxn>
                <a:cxn ang="0">
                  <a:pos x="connsiteX1" y="connsiteY1"/>
                </a:cxn>
              </a:cxnLst>
              <a:rect l="l" t="t" r="r" b="b"/>
              <a:pathLst>
                <a:path w="9655" h="109427">
                  <a:moveTo>
                    <a:pt x="4828" y="106852"/>
                  </a:moveTo>
                  <a:lnTo>
                    <a:pt x="4828" y="4828"/>
                  </a:lnTo>
                </a:path>
              </a:pathLst>
            </a:custGeom>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287" name="Freeform: Shape 286">
              <a:extLst>
                <a:ext uri="{FF2B5EF4-FFF2-40B4-BE49-F238E27FC236}">
                  <a16:creationId xmlns:a16="http://schemas.microsoft.com/office/drawing/2014/main" id="{7A43D328-637E-46CF-891D-C976820A076E}"/>
                </a:ext>
              </a:extLst>
            </p:cNvPr>
            <p:cNvSpPr/>
            <p:nvPr/>
          </p:nvSpPr>
          <p:spPr>
            <a:xfrm>
              <a:off x="1196101" y="4071845"/>
              <a:ext cx="51495" cy="54714"/>
            </a:xfrm>
            <a:custGeom>
              <a:avLst/>
              <a:gdLst>
                <a:gd name="connsiteX0" fmla="*/ 4828 w 51495"/>
                <a:gd name="connsiteY0" fmla="*/ 4828 h 54713"/>
                <a:gd name="connsiteX1" fmla="*/ 46667 w 51495"/>
                <a:gd name="connsiteY1" fmla="*/ 4828 h 54713"/>
                <a:gd name="connsiteX2" fmla="*/ 46667 w 51495"/>
                <a:gd name="connsiteY2" fmla="*/ 52139 h 54713"/>
                <a:gd name="connsiteX3" fmla="*/ 4828 w 51495"/>
                <a:gd name="connsiteY3" fmla="*/ 52139 h 54713"/>
              </a:gdLst>
              <a:ahLst/>
              <a:cxnLst>
                <a:cxn ang="0">
                  <a:pos x="connsiteX0" y="connsiteY0"/>
                </a:cxn>
                <a:cxn ang="0">
                  <a:pos x="connsiteX1" y="connsiteY1"/>
                </a:cxn>
                <a:cxn ang="0">
                  <a:pos x="connsiteX2" y="connsiteY2"/>
                </a:cxn>
                <a:cxn ang="0">
                  <a:pos x="connsiteX3" y="connsiteY3"/>
                </a:cxn>
              </a:cxnLst>
              <a:rect l="l" t="t" r="r" b="b"/>
              <a:pathLst>
                <a:path w="51495" h="54713">
                  <a:moveTo>
                    <a:pt x="4828" y="4828"/>
                  </a:moveTo>
                  <a:lnTo>
                    <a:pt x="46667" y="4828"/>
                  </a:lnTo>
                  <a:lnTo>
                    <a:pt x="46667" y="52139"/>
                  </a:lnTo>
                  <a:lnTo>
                    <a:pt x="4828" y="52139"/>
                  </a:lnTo>
                  <a:close/>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288" name="Freeform: Shape 287">
              <a:extLst>
                <a:ext uri="{FF2B5EF4-FFF2-40B4-BE49-F238E27FC236}">
                  <a16:creationId xmlns:a16="http://schemas.microsoft.com/office/drawing/2014/main" id="{14EDA3C6-D2A2-4B37-FF6A-CAA702E2E3BD}"/>
                </a:ext>
              </a:extLst>
            </p:cNvPr>
            <p:cNvSpPr/>
            <p:nvPr/>
          </p:nvSpPr>
          <p:spPr>
            <a:xfrm>
              <a:off x="1196101" y="4053500"/>
              <a:ext cx="51495" cy="90116"/>
            </a:xfrm>
            <a:custGeom>
              <a:avLst/>
              <a:gdLst>
                <a:gd name="connsiteX0" fmla="*/ 46667 w 51495"/>
                <a:gd name="connsiteY0" fmla="*/ 82392 h 90116"/>
                <a:gd name="connsiteX1" fmla="*/ 39587 w 51495"/>
                <a:gd name="connsiteY1" fmla="*/ 87864 h 90116"/>
                <a:gd name="connsiteX2" fmla="*/ 11908 w 51495"/>
                <a:gd name="connsiteY2" fmla="*/ 87864 h 90116"/>
                <a:gd name="connsiteX3" fmla="*/ 4828 w 51495"/>
                <a:gd name="connsiteY3" fmla="*/ 82392 h 90116"/>
                <a:gd name="connsiteX4" fmla="*/ 4828 w 51495"/>
                <a:gd name="connsiteY4" fmla="*/ 11908 h 90116"/>
                <a:gd name="connsiteX5" fmla="*/ 11908 w 51495"/>
                <a:gd name="connsiteY5" fmla="*/ 4828 h 90116"/>
                <a:gd name="connsiteX6" fmla="*/ 39587 w 51495"/>
                <a:gd name="connsiteY6" fmla="*/ 4828 h 90116"/>
                <a:gd name="connsiteX7" fmla="*/ 46667 w 51495"/>
                <a:gd name="connsiteY7" fmla="*/ 11908 h 90116"/>
                <a:gd name="connsiteX8" fmla="*/ 46667 w 51495"/>
                <a:gd name="connsiteY8" fmla="*/ 82392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95" h="90116">
                  <a:moveTo>
                    <a:pt x="46667" y="82392"/>
                  </a:moveTo>
                  <a:cubicBezTo>
                    <a:pt x="46667" y="86254"/>
                    <a:pt x="43449" y="87864"/>
                    <a:pt x="39587" y="87864"/>
                  </a:cubicBezTo>
                  <a:lnTo>
                    <a:pt x="11908" y="87864"/>
                  </a:lnTo>
                  <a:cubicBezTo>
                    <a:pt x="8046" y="87864"/>
                    <a:pt x="4828" y="86254"/>
                    <a:pt x="4828" y="82392"/>
                  </a:cubicBezTo>
                  <a:lnTo>
                    <a:pt x="4828" y="11908"/>
                  </a:lnTo>
                  <a:cubicBezTo>
                    <a:pt x="4828" y="8046"/>
                    <a:pt x="8046" y="4828"/>
                    <a:pt x="11908" y="4828"/>
                  </a:cubicBezTo>
                  <a:lnTo>
                    <a:pt x="39587" y="4828"/>
                  </a:lnTo>
                  <a:cubicBezTo>
                    <a:pt x="43449" y="4828"/>
                    <a:pt x="46667" y="8046"/>
                    <a:pt x="46667" y="11908"/>
                  </a:cubicBezTo>
                  <a:lnTo>
                    <a:pt x="46667" y="82392"/>
                  </a:lnTo>
                  <a:close/>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289" name="Freeform: Shape 288">
              <a:extLst>
                <a:ext uri="{FF2B5EF4-FFF2-40B4-BE49-F238E27FC236}">
                  <a16:creationId xmlns:a16="http://schemas.microsoft.com/office/drawing/2014/main" id="{E705D8DF-0693-70CB-36D4-23B3364FE1BC}"/>
                </a:ext>
              </a:extLst>
            </p:cNvPr>
            <p:cNvSpPr/>
            <p:nvPr/>
          </p:nvSpPr>
          <p:spPr>
            <a:xfrm>
              <a:off x="1139135" y="4011660"/>
              <a:ext cx="51495" cy="51495"/>
            </a:xfrm>
            <a:custGeom>
              <a:avLst/>
              <a:gdLst>
                <a:gd name="connsiteX0" fmla="*/ 4828 w 51495"/>
                <a:gd name="connsiteY0" fmla="*/ 25748 h 51495"/>
                <a:gd name="connsiteX1" fmla="*/ 25748 w 51495"/>
                <a:gd name="connsiteY1" fmla="*/ 4828 h 51495"/>
                <a:gd name="connsiteX2" fmla="*/ 46667 w 51495"/>
                <a:gd name="connsiteY2" fmla="*/ 25748 h 51495"/>
                <a:gd name="connsiteX3" fmla="*/ 25748 w 51495"/>
                <a:gd name="connsiteY3" fmla="*/ 46667 h 51495"/>
                <a:gd name="connsiteX4" fmla="*/ 4828 w 51495"/>
                <a:gd name="connsiteY4" fmla="*/ 25748 h 51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95" h="51495">
                  <a:moveTo>
                    <a:pt x="4828" y="25748"/>
                  </a:moveTo>
                  <a:cubicBezTo>
                    <a:pt x="4828" y="14161"/>
                    <a:pt x="14161" y="4828"/>
                    <a:pt x="25748" y="4828"/>
                  </a:cubicBezTo>
                  <a:cubicBezTo>
                    <a:pt x="37334" y="4828"/>
                    <a:pt x="46667" y="14161"/>
                    <a:pt x="46667" y="25748"/>
                  </a:cubicBezTo>
                  <a:cubicBezTo>
                    <a:pt x="46667" y="37334"/>
                    <a:pt x="37334" y="46667"/>
                    <a:pt x="25748" y="46667"/>
                  </a:cubicBezTo>
                  <a:cubicBezTo>
                    <a:pt x="14161" y="46667"/>
                    <a:pt x="4828" y="37334"/>
                    <a:pt x="4828" y="25748"/>
                  </a:cubicBezTo>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290" name="Freeform: Shape 289">
              <a:extLst>
                <a:ext uri="{FF2B5EF4-FFF2-40B4-BE49-F238E27FC236}">
                  <a16:creationId xmlns:a16="http://schemas.microsoft.com/office/drawing/2014/main" id="{AAEBF134-65C6-BC31-5898-E2511E2DAEFF}"/>
                </a:ext>
              </a:extLst>
            </p:cNvPr>
            <p:cNvSpPr/>
            <p:nvPr/>
          </p:nvSpPr>
          <p:spPr>
            <a:xfrm>
              <a:off x="1123364" y="4054770"/>
              <a:ext cx="64369" cy="45058"/>
            </a:xfrm>
            <a:custGeom>
              <a:avLst/>
              <a:gdLst>
                <a:gd name="connsiteX0" fmla="*/ 60829 w 64368"/>
                <a:gd name="connsiteY0" fmla="*/ 42500 h 45058"/>
                <a:gd name="connsiteX1" fmla="*/ 4828 w 64368"/>
                <a:gd name="connsiteY1" fmla="*/ 42822 h 45058"/>
                <a:gd name="connsiteX2" fmla="*/ 42162 w 64368"/>
                <a:gd name="connsiteY2" fmla="*/ 4844 h 45058"/>
                <a:gd name="connsiteX3" fmla="*/ 61472 w 64368"/>
                <a:gd name="connsiteY3" fmla="*/ 10959 h 45058"/>
              </a:gdLst>
              <a:ahLst/>
              <a:cxnLst>
                <a:cxn ang="0">
                  <a:pos x="connsiteX0" y="connsiteY0"/>
                </a:cxn>
                <a:cxn ang="0">
                  <a:pos x="connsiteX1" y="connsiteY1"/>
                </a:cxn>
                <a:cxn ang="0">
                  <a:pos x="connsiteX2" y="connsiteY2"/>
                </a:cxn>
                <a:cxn ang="0">
                  <a:pos x="connsiteX3" y="connsiteY3"/>
                </a:cxn>
              </a:cxnLst>
              <a:rect l="l" t="t" r="r" b="b"/>
              <a:pathLst>
                <a:path w="64368" h="45058">
                  <a:moveTo>
                    <a:pt x="60829" y="42500"/>
                  </a:moveTo>
                  <a:lnTo>
                    <a:pt x="4828" y="42822"/>
                  </a:lnTo>
                  <a:cubicBezTo>
                    <a:pt x="7081" y="4522"/>
                    <a:pt x="42162" y="4844"/>
                    <a:pt x="42162" y="4844"/>
                  </a:cubicBezTo>
                  <a:cubicBezTo>
                    <a:pt x="42162" y="4844"/>
                    <a:pt x="52139" y="4200"/>
                    <a:pt x="61472" y="10959"/>
                  </a:cubicBezTo>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291" name="Freeform: Shape 290">
              <a:extLst>
                <a:ext uri="{FF2B5EF4-FFF2-40B4-BE49-F238E27FC236}">
                  <a16:creationId xmlns:a16="http://schemas.microsoft.com/office/drawing/2014/main" id="{CF502751-DC9D-E653-8CD9-21F5D6EBD10C}"/>
                </a:ext>
              </a:extLst>
            </p:cNvPr>
            <p:cNvSpPr/>
            <p:nvPr/>
          </p:nvSpPr>
          <p:spPr>
            <a:xfrm>
              <a:off x="1384702" y="4071845"/>
              <a:ext cx="51495" cy="54714"/>
            </a:xfrm>
            <a:custGeom>
              <a:avLst/>
              <a:gdLst>
                <a:gd name="connsiteX0" fmla="*/ 4828 w 51495"/>
                <a:gd name="connsiteY0" fmla="*/ 4828 h 54713"/>
                <a:gd name="connsiteX1" fmla="*/ 46667 w 51495"/>
                <a:gd name="connsiteY1" fmla="*/ 4828 h 54713"/>
                <a:gd name="connsiteX2" fmla="*/ 46667 w 51495"/>
                <a:gd name="connsiteY2" fmla="*/ 52139 h 54713"/>
                <a:gd name="connsiteX3" fmla="*/ 4828 w 51495"/>
                <a:gd name="connsiteY3" fmla="*/ 52139 h 54713"/>
              </a:gdLst>
              <a:ahLst/>
              <a:cxnLst>
                <a:cxn ang="0">
                  <a:pos x="connsiteX0" y="connsiteY0"/>
                </a:cxn>
                <a:cxn ang="0">
                  <a:pos x="connsiteX1" y="connsiteY1"/>
                </a:cxn>
                <a:cxn ang="0">
                  <a:pos x="connsiteX2" y="connsiteY2"/>
                </a:cxn>
                <a:cxn ang="0">
                  <a:pos x="connsiteX3" y="connsiteY3"/>
                </a:cxn>
              </a:cxnLst>
              <a:rect l="l" t="t" r="r" b="b"/>
              <a:pathLst>
                <a:path w="51495" h="54713">
                  <a:moveTo>
                    <a:pt x="4828" y="4828"/>
                  </a:moveTo>
                  <a:lnTo>
                    <a:pt x="46667" y="4828"/>
                  </a:lnTo>
                  <a:lnTo>
                    <a:pt x="46667" y="52139"/>
                  </a:lnTo>
                  <a:lnTo>
                    <a:pt x="4828" y="52139"/>
                  </a:lnTo>
                  <a:close/>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292" name="Freeform: Shape 291">
              <a:extLst>
                <a:ext uri="{FF2B5EF4-FFF2-40B4-BE49-F238E27FC236}">
                  <a16:creationId xmlns:a16="http://schemas.microsoft.com/office/drawing/2014/main" id="{030D383A-D2A7-C643-6C8C-0A71423DF2DD}"/>
                </a:ext>
              </a:extLst>
            </p:cNvPr>
            <p:cNvSpPr/>
            <p:nvPr/>
          </p:nvSpPr>
          <p:spPr>
            <a:xfrm>
              <a:off x="1384702" y="4053500"/>
              <a:ext cx="51495" cy="90116"/>
            </a:xfrm>
            <a:custGeom>
              <a:avLst/>
              <a:gdLst>
                <a:gd name="connsiteX0" fmla="*/ 46667 w 51495"/>
                <a:gd name="connsiteY0" fmla="*/ 82392 h 90116"/>
                <a:gd name="connsiteX1" fmla="*/ 39587 w 51495"/>
                <a:gd name="connsiteY1" fmla="*/ 87864 h 90116"/>
                <a:gd name="connsiteX2" fmla="*/ 11908 w 51495"/>
                <a:gd name="connsiteY2" fmla="*/ 87864 h 90116"/>
                <a:gd name="connsiteX3" fmla="*/ 4828 w 51495"/>
                <a:gd name="connsiteY3" fmla="*/ 82392 h 90116"/>
                <a:gd name="connsiteX4" fmla="*/ 4828 w 51495"/>
                <a:gd name="connsiteY4" fmla="*/ 11908 h 90116"/>
                <a:gd name="connsiteX5" fmla="*/ 11908 w 51495"/>
                <a:gd name="connsiteY5" fmla="*/ 4828 h 90116"/>
                <a:gd name="connsiteX6" fmla="*/ 39587 w 51495"/>
                <a:gd name="connsiteY6" fmla="*/ 4828 h 90116"/>
                <a:gd name="connsiteX7" fmla="*/ 46667 w 51495"/>
                <a:gd name="connsiteY7" fmla="*/ 11908 h 90116"/>
                <a:gd name="connsiteX8" fmla="*/ 46667 w 51495"/>
                <a:gd name="connsiteY8" fmla="*/ 82392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95" h="90116">
                  <a:moveTo>
                    <a:pt x="46667" y="82392"/>
                  </a:moveTo>
                  <a:cubicBezTo>
                    <a:pt x="46667" y="86254"/>
                    <a:pt x="43449" y="87864"/>
                    <a:pt x="39587" y="87864"/>
                  </a:cubicBezTo>
                  <a:lnTo>
                    <a:pt x="11908" y="87864"/>
                  </a:lnTo>
                  <a:cubicBezTo>
                    <a:pt x="8046" y="87864"/>
                    <a:pt x="4828" y="86254"/>
                    <a:pt x="4828" y="82392"/>
                  </a:cubicBezTo>
                  <a:lnTo>
                    <a:pt x="4828" y="11908"/>
                  </a:lnTo>
                  <a:cubicBezTo>
                    <a:pt x="4828" y="8046"/>
                    <a:pt x="8046" y="4828"/>
                    <a:pt x="11908" y="4828"/>
                  </a:cubicBezTo>
                  <a:lnTo>
                    <a:pt x="39587" y="4828"/>
                  </a:lnTo>
                  <a:cubicBezTo>
                    <a:pt x="43449" y="4828"/>
                    <a:pt x="46667" y="8046"/>
                    <a:pt x="46667" y="11908"/>
                  </a:cubicBezTo>
                  <a:lnTo>
                    <a:pt x="46667" y="82392"/>
                  </a:lnTo>
                  <a:close/>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293" name="Freeform: Shape 292">
              <a:extLst>
                <a:ext uri="{FF2B5EF4-FFF2-40B4-BE49-F238E27FC236}">
                  <a16:creationId xmlns:a16="http://schemas.microsoft.com/office/drawing/2014/main" id="{05F40BEE-4B01-113D-806B-6B2F4C56E91C}"/>
                </a:ext>
              </a:extLst>
            </p:cNvPr>
            <p:cNvSpPr/>
            <p:nvPr/>
          </p:nvSpPr>
          <p:spPr>
            <a:xfrm>
              <a:off x="1327736" y="4011660"/>
              <a:ext cx="51495" cy="51495"/>
            </a:xfrm>
            <a:custGeom>
              <a:avLst/>
              <a:gdLst>
                <a:gd name="connsiteX0" fmla="*/ 4828 w 51495"/>
                <a:gd name="connsiteY0" fmla="*/ 25748 h 51495"/>
                <a:gd name="connsiteX1" fmla="*/ 25748 w 51495"/>
                <a:gd name="connsiteY1" fmla="*/ 4828 h 51495"/>
                <a:gd name="connsiteX2" fmla="*/ 46667 w 51495"/>
                <a:gd name="connsiteY2" fmla="*/ 25748 h 51495"/>
                <a:gd name="connsiteX3" fmla="*/ 25748 w 51495"/>
                <a:gd name="connsiteY3" fmla="*/ 46667 h 51495"/>
                <a:gd name="connsiteX4" fmla="*/ 4828 w 51495"/>
                <a:gd name="connsiteY4" fmla="*/ 25748 h 51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95" h="51495">
                  <a:moveTo>
                    <a:pt x="4828" y="25748"/>
                  </a:moveTo>
                  <a:cubicBezTo>
                    <a:pt x="4828" y="14161"/>
                    <a:pt x="14161" y="4828"/>
                    <a:pt x="25748" y="4828"/>
                  </a:cubicBezTo>
                  <a:cubicBezTo>
                    <a:pt x="37334" y="4828"/>
                    <a:pt x="46667" y="14161"/>
                    <a:pt x="46667" y="25748"/>
                  </a:cubicBezTo>
                  <a:cubicBezTo>
                    <a:pt x="46667" y="37334"/>
                    <a:pt x="37334" y="46667"/>
                    <a:pt x="25748" y="46667"/>
                  </a:cubicBezTo>
                  <a:cubicBezTo>
                    <a:pt x="14161" y="46667"/>
                    <a:pt x="4828" y="37334"/>
                    <a:pt x="4828" y="25748"/>
                  </a:cubicBezTo>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294" name="Freeform: Shape 293">
              <a:extLst>
                <a:ext uri="{FF2B5EF4-FFF2-40B4-BE49-F238E27FC236}">
                  <a16:creationId xmlns:a16="http://schemas.microsoft.com/office/drawing/2014/main" id="{36D9D99E-B9DC-5446-2C0F-B239104F8062}"/>
                </a:ext>
              </a:extLst>
            </p:cNvPr>
            <p:cNvSpPr/>
            <p:nvPr/>
          </p:nvSpPr>
          <p:spPr>
            <a:xfrm>
              <a:off x="1311965" y="4054770"/>
              <a:ext cx="64369" cy="45058"/>
            </a:xfrm>
            <a:custGeom>
              <a:avLst/>
              <a:gdLst>
                <a:gd name="connsiteX0" fmla="*/ 60829 w 64368"/>
                <a:gd name="connsiteY0" fmla="*/ 42500 h 45058"/>
                <a:gd name="connsiteX1" fmla="*/ 4828 w 64368"/>
                <a:gd name="connsiteY1" fmla="*/ 42822 h 45058"/>
                <a:gd name="connsiteX2" fmla="*/ 42162 w 64368"/>
                <a:gd name="connsiteY2" fmla="*/ 4844 h 45058"/>
                <a:gd name="connsiteX3" fmla="*/ 61472 w 64368"/>
                <a:gd name="connsiteY3" fmla="*/ 10959 h 45058"/>
              </a:gdLst>
              <a:ahLst/>
              <a:cxnLst>
                <a:cxn ang="0">
                  <a:pos x="connsiteX0" y="connsiteY0"/>
                </a:cxn>
                <a:cxn ang="0">
                  <a:pos x="connsiteX1" y="connsiteY1"/>
                </a:cxn>
                <a:cxn ang="0">
                  <a:pos x="connsiteX2" y="connsiteY2"/>
                </a:cxn>
                <a:cxn ang="0">
                  <a:pos x="connsiteX3" y="connsiteY3"/>
                </a:cxn>
              </a:cxnLst>
              <a:rect l="l" t="t" r="r" b="b"/>
              <a:pathLst>
                <a:path w="64368" h="45058">
                  <a:moveTo>
                    <a:pt x="60829" y="42500"/>
                  </a:moveTo>
                  <a:lnTo>
                    <a:pt x="4828" y="42822"/>
                  </a:lnTo>
                  <a:cubicBezTo>
                    <a:pt x="7081" y="4522"/>
                    <a:pt x="42162" y="4844"/>
                    <a:pt x="42162" y="4844"/>
                  </a:cubicBezTo>
                  <a:cubicBezTo>
                    <a:pt x="42162" y="4844"/>
                    <a:pt x="52139" y="4200"/>
                    <a:pt x="61472" y="10959"/>
                  </a:cubicBezTo>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295" name="Freeform: Shape 294">
              <a:extLst>
                <a:ext uri="{FF2B5EF4-FFF2-40B4-BE49-F238E27FC236}">
                  <a16:creationId xmlns:a16="http://schemas.microsoft.com/office/drawing/2014/main" id="{62337B00-28E3-942A-FDFB-53FE46FE90EB}"/>
                </a:ext>
              </a:extLst>
            </p:cNvPr>
            <p:cNvSpPr/>
            <p:nvPr/>
          </p:nvSpPr>
          <p:spPr>
            <a:xfrm>
              <a:off x="1011684" y="4071845"/>
              <a:ext cx="51495" cy="54714"/>
            </a:xfrm>
            <a:custGeom>
              <a:avLst/>
              <a:gdLst>
                <a:gd name="connsiteX0" fmla="*/ 4828 w 51495"/>
                <a:gd name="connsiteY0" fmla="*/ 4828 h 54713"/>
                <a:gd name="connsiteX1" fmla="*/ 46667 w 51495"/>
                <a:gd name="connsiteY1" fmla="*/ 4828 h 54713"/>
                <a:gd name="connsiteX2" fmla="*/ 46667 w 51495"/>
                <a:gd name="connsiteY2" fmla="*/ 52139 h 54713"/>
                <a:gd name="connsiteX3" fmla="*/ 4828 w 51495"/>
                <a:gd name="connsiteY3" fmla="*/ 52139 h 54713"/>
              </a:gdLst>
              <a:ahLst/>
              <a:cxnLst>
                <a:cxn ang="0">
                  <a:pos x="connsiteX0" y="connsiteY0"/>
                </a:cxn>
                <a:cxn ang="0">
                  <a:pos x="connsiteX1" y="connsiteY1"/>
                </a:cxn>
                <a:cxn ang="0">
                  <a:pos x="connsiteX2" y="connsiteY2"/>
                </a:cxn>
                <a:cxn ang="0">
                  <a:pos x="connsiteX3" y="connsiteY3"/>
                </a:cxn>
              </a:cxnLst>
              <a:rect l="l" t="t" r="r" b="b"/>
              <a:pathLst>
                <a:path w="51495" h="54713">
                  <a:moveTo>
                    <a:pt x="4828" y="4828"/>
                  </a:moveTo>
                  <a:lnTo>
                    <a:pt x="46667" y="4828"/>
                  </a:lnTo>
                  <a:lnTo>
                    <a:pt x="46667" y="52139"/>
                  </a:lnTo>
                  <a:lnTo>
                    <a:pt x="4828" y="52139"/>
                  </a:lnTo>
                  <a:close/>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296" name="Freeform: Shape 295">
              <a:extLst>
                <a:ext uri="{FF2B5EF4-FFF2-40B4-BE49-F238E27FC236}">
                  <a16:creationId xmlns:a16="http://schemas.microsoft.com/office/drawing/2014/main" id="{3C204702-32B1-6AAA-C392-D9BEA59B73BE}"/>
                </a:ext>
              </a:extLst>
            </p:cNvPr>
            <p:cNvSpPr/>
            <p:nvPr/>
          </p:nvSpPr>
          <p:spPr>
            <a:xfrm>
              <a:off x="1011684" y="4053500"/>
              <a:ext cx="51495" cy="90116"/>
            </a:xfrm>
            <a:custGeom>
              <a:avLst/>
              <a:gdLst>
                <a:gd name="connsiteX0" fmla="*/ 46667 w 51495"/>
                <a:gd name="connsiteY0" fmla="*/ 82392 h 90116"/>
                <a:gd name="connsiteX1" fmla="*/ 39587 w 51495"/>
                <a:gd name="connsiteY1" fmla="*/ 87864 h 90116"/>
                <a:gd name="connsiteX2" fmla="*/ 11908 w 51495"/>
                <a:gd name="connsiteY2" fmla="*/ 87864 h 90116"/>
                <a:gd name="connsiteX3" fmla="*/ 4828 w 51495"/>
                <a:gd name="connsiteY3" fmla="*/ 82392 h 90116"/>
                <a:gd name="connsiteX4" fmla="*/ 4828 w 51495"/>
                <a:gd name="connsiteY4" fmla="*/ 11908 h 90116"/>
                <a:gd name="connsiteX5" fmla="*/ 11908 w 51495"/>
                <a:gd name="connsiteY5" fmla="*/ 4828 h 90116"/>
                <a:gd name="connsiteX6" fmla="*/ 39587 w 51495"/>
                <a:gd name="connsiteY6" fmla="*/ 4828 h 90116"/>
                <a:gd name="connsiteX7" fmla="*/ 46667 w 51495"/>
                <a:gd name="connsiteY7" fmla="*/ 11908 h 90116"/>
                <a:gd name="connsiteX8" fmla="*/ 46667 w 51495"/>
                <a:gd name="connsiteY8" fmla="*/ 82392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95" h="90116">
                  <a:moveTo>
                    <a:pt x="46667" y="82392"/>
                  </a:moveTo>
                  <a:cubicBezTo>
                    <a:pt x="46667" y="86254"/>
                    <a:pt x="43449" y="87864"/>
                    <a:pt x="39587" y="87864"/>
                  </a:cubicBezTo>
                  <a:lnTo>
                    <a:pt x="11908" y="87864"/>
                  </a:lnTo>
                  <a:cubicBezTo>
                    <a:pt x="8046" y="87864"/>
                    <a:pt x="4828" y="86254"/>
                    <a:pt x="4828" y="82392"/>
                  </a:cubicBezTo>
                  <a:lnTo>
                    <a:pt x="4828" y="11908"/>
                  </a:lnTo>
                  <a:cubicBezTo>
                    <a:pt x="4828" y="8046"/>
                    <a:pt x="8046" y="4828"/>
                    <a:pt x="11908" y="4828"/>
                  </a:cubicBezTo>
                  <a:lnTo>
                    <a:pt x="39587" y="4828"/>
                  </a:lnTo>
                  <a:cubicBezTo>
                    <a:pt x="43449" y="4828"/>
                    <a:pt x="46667" y="8046"/>
                    <a:pt x="46667" y="11908"/>
                  </a:cubicBezTo>
                  <a:lnTo>
                    <a:pt x="46667" y="82392"/>
                  </a:lnTo>
                  <a:close/>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297" name="Freeform: Shape 296">
              <a:extLst>
                <a:ext uri="{FF2B5EF4-FFF2-40B4-BE49-F238E27FC236}">
                  <a16:creationId xmlns:a16="http://schemas.microsoft.com/office/drawing/2014/main" id="{DDA6AB24-BA85-A7E9-C910-154C3716458B}"/>
                </a:ext>
              </a:extLst>
            </p:cNvPr>
            <p:cNvSpPr/>
            <p:nvPr/>
          </p:nvSpPr>
          <p:spPr>
            <a:xfrm>
              <a:off x="954396" y="4011660"/>
              <a:ext cx="51495" cy="51495"/>
            </a:xfrm>
            <a:custGeom>
              <a:avLst/>
              <a:gdLst>
                <a:gd name="connsiteX0" fmla="*/ 4828 w 51495"/>
                <a:gd name="connsiteY0" fmla="*/ 25748 h 51495"/>
                <a:gd name="connsiteX1" fmla="*/ 25748 w 51495"/>
                <a:gd name="connsiteY1" fmla="*/ 4828 h 51495"/>
                <a:gd name="connsiteX2" fmla="*/ 46667 w 51495"/>
                <a:gd name="connsiteY2" fmla="*/ 25748 h 51495"/>
                <a:gd name="connsiteX3" fmla="*/ 25748 w 51495"/>
                <a:gd name="connsiteY3" fmla="*/ 46667 h 51495"/>
                <a:gd name="connsiteX4" fmla="*/ 4828 w 51495"/>
                <a:gd name="connsiteY4" fmla="*/ 25748 h 51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95" h="51495">
                  <a:moveTo>
                    <a:pt x="4828" y="25748"/>
                  </a:moveTo>
                  <a:cubicBezTo>
                    <a:pt x="4828" y="14161"/>
                    <a:pt x="14161" y="4828"/>
                    <a:pt x="25748" y="4828"/>
                  </a:cubicBezTo>
                  <a:cubicBezTo>
                    <a:pt x="37334" y="4828"/>
                    <a:pt x="46667" y="14161"/>
                    <a:pt x="46667" y="25748"/>
                  </a:cubicBezTo>
                  <a:cubicBezTo>
                    <a:pt x="46667" y="37334"/>
                    <a:pt x="37334" y="46667"/>
                    <a:pt x="25748" y="46667"/>
                  </a:cubicBezTo>
                  <a:cubicBezTo>
                    <a:pt x="14161" y="46667"/>
                    <a:pt x="4828" y="37334"/>
                    <a:pt x="4828" y="25748"/>
                  </a:cubicBezTo>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298" name="Freeform: Shape 297">
              <a:extLst>
                <a:ext uri="{FF2B5EF4-FFF2-40B4-BE49-F238E27FC236}">
                  <a16:creationId xmlns:a16="http://schemas.microsoft.com/office/drawing/2014/main" id="{580D3585-93BE-4EEE-BFA6-35814E16A8C5}"/>
                </a:ext>
              </a:extLst>
            </p:cNvPr>
            <p:cNvSpPr/>
            <p:nvPr/>
          </p:nvSpPr>
          <p:spPr>
            <a:xfrm>
              <a:off x="938948" y="4054770"/>
              <a:ext cx="64369" cy="45058"/>
            </a:xfrm>
            <a:custGeom>
              <a:avLst/>
              <a:gdLst>
                <a:gd name="connsiteX0" fmla="*/ 60829 w 64368"/>
                <a:gd name="connsiteY0" fmla="*/ 42500 h 45058"/>
                <a:gd name="connsiteX1" fmla="*/ 4828 w 64368"/>
                <a:gd name="connsiteY1" fmla="*/ 42822 h 45058"/>
                <a:gd name="connsiteX2" fmla="*/ 42162 w 64368"/>
                <a:gd name="connsiteY2" fmla="*/ 4844 h 45058"/>
                <a:gd name="connsiteX3" fmla="*/ 61472 w 64368"/>
                <a:gd name="connsiteY3" fmla="*/ 10959 h 45058"/>
              </a:gdLst>
              <a:ahLst/>
              <a:cxnLst>
                <a:cxn ang="0">
                  <a:pos x="connsiteX0" y="connsiteY0"/>
                </a:cxn>
                <a:cxn ang="0">
                  <a:pos x="connsiteX1" y="connsiteY1"/>
                </a:cxn>
                <a:cxn ang="0">
                  <a:pos x="connsiteX2" y="connsiteY2"/>
                </a:cxn>
                <a:cxn ang="0">
                  <a:pos x="connsiteX3" y="connsiteY3"/>
                </a:cxn>
              </a:cxnLst>
              <a:rect l="l" t="t" r="r" b="b"/>
              <a:pathLst>
                <a:path w="64368" h="45058">
                  <a:moveTo>
                    <a:pt x="60829" y="42500"/>
                  </a:moveTo>
                  <a:lnTo>
                    <a:pt x="4828" y="42822"/>
                  </a:lnTo>
                  <a:cubicBezTo>
                    <a:pt x="7081" y="4522"/>
                    <a:pt x="42162" y="4844"/>
                    <a:pt x="42162" y="4844"/>
                  </a:cubicBezTo>
                  <a:cubicBezTo>
                    <a:pt x="42162" y="4844"/>
                    <a:pt x="52139" y="4200"/>
                    <a:pt x="61472" y="10959"/>
                  </a:cubicBezTo>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grpSp>
      <p:grpSp>
        <p:nvGrpSpPr>
          <p:cNvPr id="299" name="Graphic 98">
            <a:extLst>
              <a:ext uri="{FF2B5EF4-FFF2-40B4-BE49-F238E27FC236}">
                <a16:creationId xmlns:a16="http://schemas.microsoft.com/office/drawing/2014/main" id="{02E8F07B-0529-67F8-A401-740062A47FCE}"/>
              </a:ext>
            </a:extLst>
          </p:cNvPr>
          <p:cNvGrpSpPr>
            <a:grpSpLocks noChangeAspect="1"/>
          </p:cNvGrpSpPr>
          <p:nvPr/>
        </p:nvGrpSpPr>
        <p:grpSpPr>
          <a:xfrm>
            <a:off x="9592255" y="3943533"/>
            <a:ext cx="639594" cy="639594"/>
            <a:chOff x="7574052" y="4893920"/>
            <a:chExt cx="643689" cy="643689"/>
          </a:xfrm>
        </p:grpSpPr>
        <p:sp>
          <p:nvSpPr>
            <p:cNvPr id="300" name="Freeform: Shape 299">
              <a:extLst>
                <a:ext uri="{FF2B5EF4-FFF2-40B4-BE49-F238E27FC236}">
                  <a16:creationId xmlns:a16="http://schemas.microsoft.com/office/drawing/2014/main" id="{1DEAB0DB-6C5C-F7EE-0CB4-B37E5578D72B}"/>
                </a:ext>
              </a:extLst>
            </p:cNvPr>
            <p:cNvSpPr/>
            <p:nvPr/>
          </p:nvSpPr>
          <p:spPr>
            <a:xfrm>
              <a:off x="7751388" y="5451998"/>
              <a:ext cx="170578" cy="25748"/>
            </a:xfrm>
            <a:custGeom>
              <a:avLst/>
              <a:gdLst>
                <a:gd name="connsiteX0" fmla="*/ 4828 w 170577"/>
                <a:gd name="connsiteY0" fmla="*/ 4828 h 25747"/>
                <a:gd name="connsiteX1" fmla="*/ 4828 w 170577"/>
                <a:gd name="connsiteY1" fmla="*/ 16092 h 25747"/>
                <a:gd name="connsiteX2" fmla="*/ 5471 w 170577"/>
                <a:gd name="connsiteY2" fmla="*/ 16736 h 25747"/>
                <a:gd name="connsiteX3" fmla="*/ 14483 w 170577"/>
                <a:gd name="connsiteY3" fmla="*/ 20920 h 25747"/>
                <a:gd name="connsiteX4" fmla="*/ 159635 w 170577"/>
                <a:gd name="connsiteY4" fmla="*/ 20920 h 25747"/>
                <a:gd name="connsiteX5" fmla="*/ 167037 w 170577"/>
                <a:gd name="connsiteY5" fmla="*/ 17380 h 25747"/>
                <a:gd name="connsiteX6" fmla="*/ 168003 w 170577"/>
                <a:gd name="connsiteY6" fmla="*/ 16092 h 25747"/>
                <a:gd name="connsiteX7" fmla="*/ 168003 w 170577"/>
                <a:gd name="connsiteY7" fmla="*/ 4828 h 25747"/>
                <a:gd name="connsiteX8" fmla="*/ 4828 w 170577"/>
                <a:gd name="connsiteY8" fmla="*/ 4828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577" h="25747">
                  <a:moveTo>
                    <a:pt x="4828" y="4828"/>
                  </a:moveTo>
                  <a:lnTo>
                    <a:pt x="4828" y="16092"/>
                  </a:lnTo>
                  <a:lnTo>
                    <a:pt x="5471" y="16736"/>
                  </a:lnTo>
                  <a:cubicBezTo>
                    <a:pt x="8046" y="19311"/>
                    <a:pt x="11265" y="20920"/>
                    <a:pt x="14483" y="20920"/>
                  </a:cubicBezTo>
                  <a:lnTo>
                    <a:pt x="159635" y="20920"/>
                  </a:lnTo>
                  <a:cubicBezTo>
                    <a:pt x="162531" y="20920"/>
                    <a:pt x="165106" y="19633"/>
                    <a:pt x="167037" y="17380"/>
                  </a:cubicBezTo>
                  <a:lnTo>
                    <a:pt x="168003" y="16092"/>
                  </a:lnTo>
                  <a:lnTo>
                    <a:pt x="168003" y="4828"/>
                  </a:lnTo>
                  <a:lnTo>
                    <a:pt x="4828" y="4828"/>
                  </a:lnTo>
                  <a:close/>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301" name="Freeform: Shape 300">
              <a:extLst>
                <a:ext uri="{FF2B5EF4-FFF2-40B4-BE49-F238E27FC236}">
                  <a16:creationId xmlns:a16="http://schemas.microsoft.com/office/drawing/2014/main" id="{3C71CB13-F14D-AC08-7797-B59E64521370}"/>
                </a:ext>
              </a:extLst>
            </p:cNvPr>
            <p:cNvSpPr/>
            <p:nvPr/>
          </p:nvSpPr>
          <p:spPr>
            <a:xfrm>
              <a:off x="7765549" y="5357698"/>
              <a:ext cx="144830" cy="99772"/>
            </a:xfrm>
            <a:custGeom>
              <a:avLst/>
              <a:gdLst>
                <a:gd name="connsiteX0" fmla="*/ 140002 w 144830"/>
                <a:gd name="connsiteY0" fmla="*/ 94622 h 99771"/>
                <a:gd name="connsiteX1" fmla="*/ 136784 w 144830"/>
                <a:gd name="connsiteY1" fmla="*/ 97841 h 99771"/>
                <a:gd name="connsiteX2" fmla="*/ 8046 w 144830"/>
                <a:gd name="connsiteY2" fmla="*/ 97841 h 99771"/>
                <a:gd name="connsiteX3" fmla="*/ 4828 w 144830"/>
                <a:gd name="connsiteY3" fmla="*/ 94622 h 99771"/>
                <a:gd name="connsiteX4" fmla="*/ 4828 w 144830"/>
                <a:gd name="connsiteY4" fmla="*/ 8046 h 99771"/>
                <a:gd name="connsiteX5" fmla="*/ 8046 w 144830"/>
                <a:gd name="connsiteY5" fmla="*/ 4828 h 99771"/>
                <a:gd name="connsiteX6" fmla="*/ 136784 w 144830"/>
                <a:gd name="connsiteY6" fmla="*/ 4828 h 99771"/>
                <a:gd name="connsiteX7" fmla="*/ 140002 w 144830"/>
                <a:gd name="connsiteY7" fmla="*/ 8046 h 99771"/>
                <a:gd name="connsiteX8" fmla="*/ 140002 w 144830"/>
                <a:gd name="connsiteY8" fmla="*/ 94622 h 9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830" h="99771">
                  <a:moveTo>
                    <a:pt x="140002" y="94622"/>
                  </a:moveTo>
                  <a:cubicBezTo>
                    <a:pt x="140002" y="96231"/>
                    <a:pt x="138393" y="97841"/>
                    <a:pt x="136784" y="97841"/>
                  </a:cubicBezTo>
                  <a:lnTo>
                    <a:pt x="8046" y="97841"/>
                  </a:lnTo>
                  <a:cubicBezTo>
                    <a:pt x="6115" y="97841"/>
                    <a:pt x="4828" y="96553"/>
                    <a:pt x="4828" y="94622"/>
                  </a:cubicBezTo>
                  <a:lnTo>
                    <a:pt x="4828" y="8046"/>
                  </a:lnTo>
                  <a:cubicBezTo>
                    <a:pt x="4828" y="6437"/>
                    <a:pt x="6437" y="4828"/>
                    <a:pt x="8046" y="4828"/>
                  </a:cubicBezTo>
                  <a:lnTo>
                    <a:pt x="136784" y="4828"/>
                  </a:lnTo>
                  <a:cubicBezTo>
                    <a:pt x="138715" y="4828"/>
                    <a:pt x="140002" y="6115"/>
                    <a:pt x="140002" y="8046"/>
                  </a:cubicBezTo>
                  <a:lnTo>
                    <a:pt x="140002" y="94622"/>
                  </a:lnTo>
                  <a:close/>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302" name="Freeform: Shape 301">
              <a:extLst>
                <a:ext uri="{FF2B5EF4-FFF2-40B4-BE49-F238E27FC236}">
                  <a16:creationId xmlns:a16="http://schemas.microsoft.com/office/drawing/2014/main" id="{13D387FF-18A1-7BED-A804-D61BE24326F3}"/>
                </a:ext>
              </a:extLst>
            </p:cNvPr>
            <p:cNvSpPr/>
            <p:nvPr/>
          </p:nvSpPr>
          <p:spPr>
            <a:xfrm>
              <a:off x="8033968" y="5263397"/>
              <a:ext cx="148048" cy="112646"/>
            </a:xfrm>
            <a:custGeom>
              <a:avLst/>
              <a:gdLst>
                <a:gd name="connsiteX0" fmla="*/ 145152 w 148048"/>
                <a:gd name="connsiteY0" fmla="*/ 104278 h 112645"/>
                <a:gd name="connsiteX1" fmla="*/ 141612 w 148048"/>
                <a:gd name="connsiteY1" fmla="*/ 107818 h 112645"/>
                <a:gd name="connsiteX2" fmla="*/ 8368 w 148048"/>
                <a:gd name="connsiteY2" fmla="*/ 107818 h 112645"/>
                <a:gd name="connsiteX3" fmla="*/ 4828 w 148048"/>
                <a:gd name="connsiteY3" fmla="*/ 104278 h 112645"/>
                <a:gd name="connsiteX4" fmla="*/ 4828 w 148048"/>
                <a:gd name="connsiteY4" fmla="*/ 8368 h 112645"/>
                <a:gd name="connsiteX5" fmla="*/ 8368 w 148048"/>
                <a:gd name="connsiteY5" fmla="*/ 4828 h 112645"/>
                <a:gd name="connsiteX6" fmla="*/ 141612 w 148048"/>
                <a:gd name="connsiteY6" fmla="*/ 4828 h 112645"/>
                <a:gd name="connsiteX7" fmla="*/ 145152 w 148048"/>
                <a:gd name="connsiteY7" fmla="*/ 8368 h 112645"/>
                <a:gd name="connsiteX8" fmla="*/ 145152 w 148048"/>
                <a:gd name="connsiteY8" fmla="*/ 104278 h 112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48" h="112645">
                  <a:moveTo>
                    <a:pt x="145152" y="104278"/>
                  </a:moveTo>
                  <a:cubicBezTo>
                    <a:pt x="145152" y="106209"/>
                    <a:pt x="143543" y="107818"/>
                    <a:pt x="141612" y="107818"/>
                  </a:cubicBezTo>
                  <a:lnTo>
                    <a:pt x="8368" y="107818"/>
                  </a:lnTo>
                  <a:cubicBezTo>
                    <a:pt x="6437" y="107818"/>
                    <a:pt x="4828" y="106209"/>
                    <a:pt x="4828" y="104278"/>
                  </a:cubicBezTo>
                  <a:lnTo>
                    <a:pt x="4828" y="8368"/>
                  </a:lnTo>
                  <a:cubicBezTo>
                    <a:pt x="4828" y="6437"/>
                    <a:pt x="6437" y="4828"/>
                    <a:pt x="8368" y="4828"/>
                  </a:cubicBezTo>
                  <a:lnTo>
                    <a:pt x="141612" y="4828"/>
                  </a:lnTo>
                  <a:cubicBezTo>
                    <a:pt x="143543" y="4828"/>
                    <a:pt x="145152" y="6437"/>
                    <a:pt x="145152" y="8368"/>
                  </a:cubicBezTo>
                  <a:lnTo>
                    <a:pt x="145152" y="104278"/>
                  </a:lnTo>
                  <a:close/>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303" name="Freeform: Shape 302">
              <a:extLst>
                <a:ext uri="{FF2B5EF4-FFF2-40B4-BE49-F238E27FC236}">
                  <a16:creationId xmlns:a16="http://schemas.microsoft.com/office/drawing/2014/main" id="{139B50F3-EF15-38B4-8999-AAEDA6FED056}"/>
                </a:ext>
              </a:extLst>
            </p:cNvPr>
            <p:cNvSpPr/>
            <p:nvPr/>
          </p:nvSpPr>
          <p:spPr>
            <a:xfrm>
              <a:off x="8035577" y="5346112"/>
              <a:ext cx="144830" cy="9655"/>
            </a:xfrm>
            <a:custGeom>
              <a:avLst/>
              <a:gdLst>
                <a:gd name="connsiteX0" fmla="*/ 4828 w 144830"/>
                <a:gd name="connsiteY0" fmla="*/ 4828 h 9655"/>
                <a:gd name="connsiteX1" fmla="*/ 141933 w 144830"/>
                <a:gd name="connsiteY1" fmla="*/ 4828 h 9655"/>
              </a:gdLst>
              <a:ahLst/>
              <a:cxnLst>
                <a:cxn ang="0">
                  <a:pos x="connsiteX0" y="connsiteY0"/>
                </a:cxn>
                <a:cxn ang="0">
                  <a:pos x="connsiteX1" y="connsiteY1"/>
                </a:cxn>
              </a:cxnLst>
              <a:rect l="l" t="t" r="r" b="b"/>
              <a:pathLst>
                <a:path w="144830" h="9655">
                  <a:moveTo>
                    <a:pt x="4828" y="4828"/>
                  </a:moveTo>
                  <a:lnTo>
                    <a:pt x="141933" y="4828"/>
                  </a:lnTo>
                </a:path>
              </a:pathLst>
            </a:custGeom>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304" name="Freeform: Shape 303">
              <a:extLst>
                <a:ext uri="{FF2B5EF4-FFF2-40B4-BE49-F238E27FC236}">
                  <a16:creationId xmlns:a16="http://schemas.microsoft.com/office/drawing/2014/main" id="{6DBFD4C0-ACAF-BE55-6D02-A8528DD8CDB5}"/>
                </a:ext>
              </a:extLst>
            </p:cNvPr>
            <p:cNvSpPr/>
            <p:nvPr/>
          </p:nvSpPr>
          <p:spPr>
            <a:xfrm>
              <a:off x="8096084" y="5366066"/>
              <a:ext cx="22529" cy="28966"/>
            </a:xfrm>
            <a:custGeom>
              <a:avLst/>
              <a:gdLst>
                <a:gd name="connsiteX0" fmla="*/ 4828 w 22529"/>
                <a:gd name="connsiteY0" fmla="*/ 4828 h 28966"/>
                <a:gd name="connsiteX1" fmla="*/ 19311 w 22529"/>
                <a:gd name="connsiteY1" fmla="*/ 4828 h 28966"/>
                <a:gd name="connsiteX2" fmla="*/ 19311 w 22529"/>
                <a:gd name="connsiteY2" fmla="*/ 25748 h 28966"/>
                <a:gd name="connsiteX3" fmla="*/ 4828 w 22529"/>
                <a:gd name="connsiteY3" fmla="*/ 25748 h 28966"/>
              </a:gdLst>
              <a:ahLst/>
              <a:cxnLst>
                <a:cxn ang="0">
                  <a:pos x="connsiteX0" y="connsiteY0"/>
                </a:cxn>
                <a:cxn ang="0">
                  <a:pos x="connsiteX1" y="connsiteY1"/>
                </a:cxn>
                <a:cxn ang="0">
                  <a:pos x="connsiteX2" y="connsiteY2"/>
                </a:cxn>
                <a:cxn ang="0">
                  <a:pos x="connsiteX3" y="connsiteY3"/>
                </a:cxn>
              </a:cxnLst>
              <a:rect l="l" t="t" r="r" b="b"/>
              <a:pathLst>
                <a:path w="22529" h="28966">
                  <a:moveTo>
                    <a:pt x="4828" y="4828"/>
                  </a:moveTo>
                  <a:lnTo>
                    <a:pt x="19311" y="4828"/>
                  </a:lnTo>
                  <a:lnTo>
                    <a:pt x="19311" y="25748"/>
                  </a:lnTo>
                  <a:lnTo>
                    <a:pt x="4828" y="25748"/>
                  </a:lnTo>
                  <a:close/>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305" name="Freeform: Shape 304">
              <a:extLst>
                <a:ext uri="{FF2B5EF4-FFF2-40B4-BE49-F238E27FC236}">
                  <a16:creationId xmlns:a16="http://schemas.microsoft.com/office/drawing/2014/main" id="{203A22E2-6E72-4BE6-5E76-BFB1EA6E326D}"/>
                </a:ext>
              </a:extLst>
            </p:cNvPr>
            <p:cNvSpPr/>
            <p:nvPr/>
          </p:nvSpPr>
          <p:spPr>
            <a:xfrm>
              <a:off x="8070336" y="5386986"/>
              <a:ext cx="74024" cy="16092"/>
            </a:xfrm>
            <a:custGeom>
              <a:avLst/>
              <a:gdLst>
                <a:gd name="connsiteX0" fmla="*/ 4828 w 74024"/>
                <a:gd name="connsiteY0" fmla="*/ 4828 h 16092"/>
                <a:gd name="connsiteX1" fmla="*/ 70484 w 74024"/>
                <a:gd name="connsiteY1" fmla="*/ 4828 h 16092"/>
                <a:gd name="connsiteX2" fmla="*/ 70484 w 74024"/>
                <a:gd name="connsiteY2" fmla="*/ 13196 h 16092"/>
                <a:gd name="connsiteX3" fmla="*/ 4828 w 74024"/>
                <a:gd name="connsiteY3" fmla="*/ 13196 h 16092"/>
              </a:gdLst>
              <a:ahLst/>
              <a:cxnLst>
                <a:cxn ang="0">
                  <a:pos x="connsiteX0" y="connsiteY0"/>
                </a:cxn>
                <a:cxn ang="0">
                  <a:pos x="connsiteX1" y="connsiteY1"/>
                </a:cxn>
                <a:cxn ang="0">
                  <a:pos x="connsiteX2" y="connsiteY2"/>
                </a:cxn>
                <a:cxn ang="0">
                  <a:pos x="connsiteX3" y="connsiteY3"/>
                </a:cxn>
              </a:cxnLst>
              <a:rect l="l" t="t" r="r" b="b"/>
              <a:pathLst>
                <a:path w="74024" h="16092">
                  <a:moveTo>
                    <a:pt x="4828" y="4828"/>
                  </a:moveTo>
                  <a:lnTo>
                    <a:pt x="70484" y="4828"/>
                  </a:lnTo>
                  <a:lnTo>
                    <a:pt x="70484" y="13196"/>
                  </a:lnTo>
                  <a:lnTo>
                    <a:pt x="4828" y="13196"/>
                  </a:lnTo>
                  <a:close/>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306" name="Freeform: Shape 305">
              <a:extLst>
                <a:ext uri="{FF2B5EF4-FFF2-40B4-BE49-F238E27FC236}">
                  <a16:creationId xmlns:a16="http://schemas.microsoft.com/office/drawing/2014/main" id="{92189A1A-6508-69A3-BDCB-F76C9C7692E1}"/>
                </a:ext>
              </a:extLst>
            </p:cNvPr>
            <p:cNvSpPr/>
            <p:nvPr/>
          </p:nvSpPr>
          <p:spPr>
            <a:xfrm>
              <a:off x="7622007" y="5189373"/>
              <a:ext cx="99772" cy="22529"/>
            </a:xfrm>
            <a:custGeom>
              <a:avLst/>
              <a:gdLst>
                <a:gd name="connsiteX0" fmla="*/ 4828 w 99771"/>
                <a:gd name="connsiteY0" fmla="*/ 4828 h 22529"/>
                <a:gd name="connsiteX1" fmla="*/ 23495 w 99771"/>
                <a:gd name="connsiteY1" fmla="*/ 15449 h 22529"/>
                <a:gd name="connsiteX2" fmla="*/ 51173 w 99771"/>
                <a:gd name="connsiteY2" fmla="*/ 18023 h 22529"/>
                <a:gd name="connsiteX3" fmla="*/ 74668 w 99771"/>
                <a:gd name="connsiteY3" fmla="*/ 16414 h 22529"/>
                <a:gd name="connsiteX4" fmla="*/ 97197 w 99771"/>
                <a:gd name="connsiteY4" fmla="*/ 6437 h 2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71" h="22529">
                  <a:moveTo>
                    <a:pt x="4828" y="4828"/>
                  </a:moveTo>
                  <a:cubicBezTo>
                    <a:pt x="4828" y="9012"/>
                    <a:pt x="11908" y="12874"/>
                    <a:pt x="23495" y="15449"/>
                  </a:cubicBezTo>
                  <a:cubicBezTo>
                    <a:pt x="30897" y="17058"/>
                    <a:pt x="40552" y="18023"/>
                    <a:pt x="51173" y="18023"/>
                  </a:cubicBezTo>
                  <a:cubicBezTo>
                    <a:pt x="59863" y="18023"/>
                    <a:pt x="67909" y="17380"/>
                    <a:pt x="74668" y="16414"/>
                  </a:cubicBezTo>
                  <a:cubicBezTo>
                    <a:pt x="87220" y="14483"/>
                    <a:pt x="95910" y="10621"/>
                    <a:pt x="97197" y="6437"/>
                  </a:cubicBezTo>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307" name="Freeform: Shape 306">
              <a:extLst>
                <a:ext uri="{FF2B5EF4-FFF2-40B4-BE49-F238E27FC236}">
                  <a16:creationId xmlns:a16="http://schemas.microsoft.com/office/drawing/2014/main" id="{C826F8C3-ECBB-2359-4CEC-9CF378D5AF2D}"/>
                </a:ext>
              </a:extLst>
            </p:cNvPr>
            <p:cNvSpPr/>
            <p:nvPr/>
          </p:nvSpPr>
          <p:spPr>
            <a:xfrm>
              <a:off x="7604949" y="5169741"/>
              <a:ext cx="135175" cy="135175"/>
            </a:xfrm>
            <a:custGeom>
              <a:avLst/>
              <a:gdLst>
                <a:gd name="connsiteX0" fmla="*/ 130347 w 135174"/>
                <a:gd name="connsiteY0" fmla="*/ 67587 h 135174"/>
                <a:gd name="connsiteX1" fmla="*/ 67587 w 135174"/>
                <a:gd name="connsiteY1" fmla="*/ 130347 h 135174"/>
                <a:gd name="connsiteX2" fmla="*/ 4828 w 135174"/>
                <a:gd name="connsiteY2" fmla="*/ 67587 h 135174"/>
                <a:gd name="connsiteX3" fmla="*/ 67587 w 135174"/>
                <a:gd name="connsiteY3" fmla="*/ 4828 h 135174"/>
                <a:gd name="connsiteX4" fmla="*/ 130347 w 135174"/>
                <a:gd name="connsiteY4" fmla="*/ 67587 h 135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174" h="135174">
                  <a:moveTo>
                    <a:pt x="130347" y="67587"/>
                  </a:moveTo>
                  <a:cubicBezTo>
                    <a:pt x="130347" y="102249"/>
                    <a:pt x="102249" y="130347"/>
                    <a:pt x="67587" y="130347"/>
                  </a:cubicBezTo>
                  <a:cubicBezTo>
                    <a:pt x="32926" y="130347"/>
                    <a:pt x="4828" y="102249"/>
                    <a:pt x="4828" y="67587"/>
                  </a:cubicBezTo>
                  <a:cubicBezTo>
                    <a:pt x="4828" y="32926"/>
                    <a:pt x="32926" y="4828"/>
                    <a:pt x="67587" y="4828"/>
                  </a:cubicBezTo>
                  <a:cubicBezTo>
                    <a:pt x="102249" y="4828"/>
                    <a:pt x="130347" y="32926"/>
                    <a:pt x="130347" y="67587"/>
                  </a:cubicBezTo>
                  <a:close/>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308" name="Freeform: Shape 307">
              <a:extLst>
                <a:ext uri="{FF2B5EF4-FFF2-40B4-BE49-F238E27FC236}">
                  <a16:creationId xmlns:a16="http://schemas.microsoft.com/office/drawing/2014/main" id="{B58514B9-33EF-A638-D029-78451A43E394}"/>
                </a:ext>
              </a:extLst>
            </p:cNvPr>
            <p:cNvSpPr/>
            <p:nvPr/>
          </p:nvSpPr>
          <p:spPr>
            <a:xfrm>
              <a:off x="7636490" y="5169741"/>
              <a:ext cx="67587" cy="135175"/>
            </a:xfrm>
            <a:custGeom>
              <a:avLst/>
              <a:gdLst>
                <a:gd name="connsiteX0" fmla="*/ 64691 w 67587"/>
                <a:gd name="connsiteY0" fmla="*/ 67587 h 135174"/>
                <a:gd name="connsiteX1" fmla="*/ 34759 w 67587"/>
                <a:gd name="connsiteY1" fmla="*/ 130347 h 135174"/>
                <a:gd name="connsiteX2" fmla="*/ 4828 w 67587"/>
                <a:gd name="connsiteY2" fmla="*/ 67587 h 135174"/>
                <a:gd name="connsiteX3" fmla="*/ 34759 w 67587"/>
                <a:gd name="connsiteY3" fmla="*/ 4828 h 135174"/>
                <a:gd name="connsiteX4" fmla="*/ 64691 w 67587"/>
                <a:gd name="connsiteY4" fmla="*/ 67587 h 135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87" h="135174">
                  <a:moveTo>
                    <a:pt x="64691" y="67587"/>
                  </a:moveTo>
                  <a:cubicBezTo>
                    <a:pt x="64691" y="102249"/>
                    <a:pt x="51290" y="130347"/>
                    <a:pt x="34759" y="130347"/>
                  </a:cubicBezTo>
                  <a:cubicBezTo>
                    <a:pt x="18228" y="130347"/>
                    <a:pt x="4828" y="102249"/>
                    <a:pt x="4828" y="67587"/>
                  </a:cubicBezTo>
                  <a:cubicBezTo>
                    <a:pt x="4828" y="32926"/>
                    <a:pt x="18228" y="4828"/>
                    <a:pt x="34759" y="4828"/>
                  </a:cubicBezTo>
                  <a:cubicBezTo>
                    <a:pt x="51290" y="4828"/>
                    <a:pt x="64691" y="32926"/>
                    <a:pt x="64691" y="67587"/>
                  </a:cubicBezTo>
                  <a:close/>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309" name="Freeform: Shape 308">
              <a:extLst>
                <a:ext uri="{FF2B5EF4-FFF2-40B4-BE49-F238E27FC236}">
                  <a16:creationId xmlns:a16="http://schemas.microsoft.com/office/drawing/2014/main" id="{8EB303E0-CBD0-C013-118B-1F2AB77CB9D9}"/>
                </a:ext>
              </a:extLst>
            </p:cNvPr>
            <p:cNvSpPr/>
            <p:nvPr/>
          </p:nvSpPr>
          <p:spPr>
            <a:xfrm>
              <a:off x="7604627" y="5232500"/>
              <a:ext cx="135175" cy="9655"/>
            </a:xfrm>
            <a:custGeom>
              <a:avLst/>
              <a:gdLst>
                <a:gd name="connsiteX0" fmla="*/ 4828 w 135174"/>
                <a:gd name="connsiteY0" fmla="*/ 4828 h 9655"/>
                <a:gd name="connsiteX1" fmla="*/ 130669 w 135174"/>
                <a:gd name="connsiteY1" fmla="*/ 4828 h 9655"/>
              </a:gdLst>
              <a:ahLst/>
              <a:cxnLst>
                <a:cxn ang="0">
                  <a:pos x="connsiteX0" y="connsiteY0"/>
                </a:cxn>
                <a:cxn ang="0">
                  <a:pos x="connsiteX1" y="connsiteY1"/>
                </a:cxn>
              </a:cxnLst>
              <a:rect l="l" t="t" r="r" b="b"/>
              <a:pathLst>
                <a:path w="135174" h="9655">
                  <a:moveTo>
                    <a:pt x="4828" y="4828"/>
                  </a:moveTo>
                  <a:lnTo>
                    <a:pt x="130669" y="4828"/>
                  </a:lnTo>
                </a:path>
              </a:pathLst>
            </a:custGeom>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310" name="Freeform: Shape 309">
              <a:extLst>
                <a:ext uri="{FF2B5EF4-FFF2-40B4-BE49-F238E27FC236}">
                  <a16:creationId xmlns:a16="http://schemas.microsoft.com/office/drawing/2014/main" id="{6942F01F-3C5C-F478-8CFE-4018761B2278}"/>
                </a:ext>
              </a:extLst>
            </p:cNvPr>
            <p:cNvSpPr/>
            <p:nvPr/>
          </p:nvSpPr>
          <p:spPr>
            <a:xfrm>
              <a:off x="7621041" y="5263397"/>
              <a:ext cx="99772" cy="19311"/>
            </a:xfrm>
            <a:custGeom>
              <a:avLst/>
              <a:gdLst>
                <a:gd name="connsiteX0" fmla="*/ 4828 w 99771"/>
                <a:gd name="connsiteY0" fmla="*/ 16092 h 19310"/>
                <a:gd name="connsiteX1" fmla="*/ 24782 w 99771"/>
                <a:gd name="connsiteY1" fmla="*/ 7081 h 19310"/>
                <a:gd name="connsiteX2" fmla="*/ 50851 w 99771"/>
                <a:gd name="connsiteY2" fmla="*/ 4828 h 19310"/>
                <a:gd name="connsiteX3" fmla="*/ 75633 w 99771"/>
                <a:gd name="connsiteY3" fmla="*/ 6759 h 19310"/>
                <a:gd name="connsiteX4" fmla="*/ 75633 w 99771"/>
                <a:gd name="connsiteY4" fmla="*/ 6759 h 19310"/>
                <a:gd name="connsiteX5" fmla="*/ 97197 w 99771"/>
                <a:gd name="connsiteY5" fmla="*/ 17058 h 19310"/>
                <a:gd name="connsiteX6" fmla="*/ 97197 w 99771"/>
                <a:gd name="connsiteY6" fmla="*/ 17058 h 19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771" h="19310">
                  <a:moveTo>
                    <a:pt x="4828" y="16092"/>
                  </a:moveTo>
                  <a:cubicBezTo>
                    <a:pt x="6437" y="12230"/>
                    <a:pt x="13839" y="9012"/>
                    <a:pt x="24782" y="7081"/>
                  </a:cubicBezTo>
                  <a:cubicBezTo>
                    <a:pt x="32184" y="5793"/>
                    <a:pt x="40874" y="4828"/>
                    <a:pt x="50851" y="4828"/>
                  </a:cubicBezTo>
                  <a:cubicBezTo>
                    <a:pt x="60185" y="4828"/>
                    <a:pt x="68553" y="5471"/>
                    <a:pt x="75633" y="6759"/>
                  </a:cubicBezTo>
                  <a:lnTo>
                    <a:pt x="75633" y="6759"/>
                  </a:lnTo>
                  <a:cubicBezTo>
                    <a:pt x="88185" y="9012"/>
                    <a:pt x="96232" y="12552"/>
                    <a:pt x="97197" y="17058"/>
                  </a:cubicBezTo>
                  <a:lnTo>
                    <a:pt x="97197" y="17058"/>
                  </a:lnTo>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311" name="Freeform: Shape 310">
              <a:extLst>
                <a:ext uri="{FF2B5EF4-FFF2-40B4-BE49-F238E27FC236}">
                  <a16:creationId xmlns:a16="http://schemas.microsoft.com/office/drawing/2014/main" id="{1D3C5D4B-3FBD-6716-4E18-24EA14D91275}"/>
                </a:ext>
              </a:extLst>
            </p:cNvPr>
            <p:cNvSpPr/>
            <p:nvPr/>
          </p:nvSpPr>
          <p:spPr>
            <a:xfrm>
              <a:off x="7755894" y="4959898"/>
              <a:ext cx="77243" cy="99772"/>
            </a:xfrm>
            <a:custGeom>
              <a:avLst/>
              <a:gdLst>
                <a:gd name="connsiteX0" fmla="*/ 4828 w 77242"/>
                <a:gd name="connsiteY0" fmla="*/ 4828 h 99771"/>
                <a:gd name="connsiteX1" fmla="*/ 74346 w 77242"/>
                <a:gd name="connsiteY1" fmla="*/ 4828 h 99771"/>
                <a:gd name="connsiteX2" fmla="*/ 74346 w 77242"/>
                <a:gd name="connsiteY2" fmla="*/ 97519 h 99771"/>
                <a:gd name="connsiteX3" fmla="*/ 4828 w 77242"/>
                <a:gd name="connsiteY3" fmla="*/ 97519 h 99771"/>
              </a:gdLst>
              <a:ahLst/>
              <a:cxnLst>
                <a:cxn ang="0">
                  <a:pos x="connsiteX0" y="connsiteY0"/>
                </a:cxn>
                <a:cxn ang="0">
                  <a:pos x="connsiteX1" y="connsiteY1"/>
                </a:cxn>
                <a:cxn ang="0">
                  <a:pos x="connsiteX2" y="connsiteY2"/>
                </a:cxn>
                <a:cxn ang="0">
                  <a:pos x="connsiteX3" y="connsiteY3"/>
                </a:cxn>
              </a:cxnLst>
              <a:rect l="l" t="t" r="r" b="b"/>
              <a:pathLst>
                <a:path w="77242" h="99771">
                  <a:moveTo>
                    <a:pt x="4828" y="4828"/>
                  </a:moveTo>
                  <a:lnTo>
                    <a:pt x="74346" y="4828"/>
                  </a:lnTo>
                  <a:lnTo>
                    <a:pt x="74346" y="97519"/>
                  </a:lnTo>
                  <a:lnTo>
                    <a:pt x="4828" y="97519"/>
                  </a:lnTo>
                  <a:close/>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312" name="Freeform: Shape 311">
              <a:extLst>
                <a:ext uri="{FF2B5EF4-FFF2-40B4-BE49-F238E27FC236}">
                  <a16:creationId xmlns:a16="http://schemas.microsoft.com/office/drawing/2014/main" id="{9D524B8A-23A6-C2CC-8E7A-B7164CBC8F08}"/>
                </a:ext>
              </a:extLst>
            </p:cNvPr>
            <p:cNvSpPr/>
            <p:nvPr/>
          </p:nvSpPr>
          <p:spPr>
            <a:xfrm>
              <a:off x="7788400" y="4947990"/>
              <a:ext cx="25748" cy="9655"/>
            </a:xfrm>
            <a:custGeom>
              <a:avLst/>
              <a:gdLst>
                <a:gd name="connsiteX0" fmla="*/ 21885 w 25747"/>
                <a:gd name="connsiteY0" fmla="*/ 4828 h 9655"/>
                <a:gd name="connsiteX1" fmla="*/ 4828 w 25747"/>
                <a:gd name="connsiteY1" fmla="*/ 4828 h 9655"/>
              </a:gdLst>
              <a:ahLst/>
              <a:cxnLst>
                <a:cxn ang="0">
                  <a:pos x="connsiteX0" y="connsiteY0"/>
                </a:cxn>
                <a:cxn ang="0">
                  <a:pos x="connsiteX1" y="connsiteY1"/>
                </a:cxn>
              </a:cxnLst>
              <a:rect l="l" t="t" r="r" b="b"/>
              <a:pathLst>
                <a:path w="25747" h="9655">
                  <a:moveTo>
                    <a:pt x="21885" y="4828"/>
                  </a:moveTo>
                  <a:lnTo>
                    <a:pt x="4828" y="4828"/>
                  </a:lnTo>
                </a:path>
              </a:pathLst>
            </a:custGeom>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313" name="Freeform: Shape 312">
              <a:extLst>
                <a:ext uri="{FF2B5EF4-FFF2-40B4-BE49-F238E27FC236}">
                  <a16:creationId xmlns:a16="http://schemas.microsoft.com/office/drawing/2014/main" id="{B2FF9DA8-7434-F830-50EC-35639D476644}"/>
                </a:ext>
              </a:extLst>
            </p:cNvPr>
            <p:cNvSpPr/>
            <p:nvPr/>
          </p:nvSpPr>
          <p:spPr>
            <a:xfrm>
              <a:off x="7774883" y="4945415"/>
              <a:ext cx="12874" cy="12874"/>
            </a:xfrm>
            <a:custGeom>
              <a:avLst/>
              <a:gdLst>
                <a:gd name="connsiteX0" fmla="*/ 9977 w 12873"/>
                <a:gd name="connsiteY0" fmla="*/ 7402 h 12873"/>
                <a:gd name="connsiteX1" fmla="*/ 7402 w 12873"/>
                <a:gd name="connsiteY1" fmla="*/ 9977 h 12873"/>
                <a:gd name="connsiteX2" fmla="*/ 4828 w 12873"/>
                <a:gd name="connsiteY2" fmla="*/ 7402 h 12873"/>
                <a:gd name="connsiteX3" fmla="*/ 7402 w 12873"/>
                <a:gd name="connsiteY3" fmla="*/ 4828 h 12873"/>
                <a:gd name="connsiteX4" fmla="*/ 9977 w 12873"/>
                <a:gd name="connsiteY4" fmla="*/ 7402 h 1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 h="12873">
                  <a:moveTo>
                    <a:pt x="9977" y="7402"/>
                  </a:moveTo>
                  <a:cubicBezTo>
                    <a:pt x="9977" y="8824"/>
                    <a:pt x="8824" y="9977"/>
                    <a:pt x="7402" y="9977"/>
                  </a:cubicBezTo>
                  <a:cubicBezTo>
                    <a:pt x="5980" y="9977"/>
                    <a:pt x="4828" y="8824"/>
                    <a:pt x="4828" y="7402"/>
                  </a:cubicBezTo>
                  <a:cubicBezTo>
                    <a:pt x="4828" y="5980"/>
                    <a:pt x="5980" y="4828"/>
                    <a:pt x="7402" y="4828"/>
                  </a:cubicBezTo>
                  <a:cubicBezTo>
                    <a:pt x="8824" y="4828"/>
                    <a:pt x="9977" y="5980"/>
                    <a:pt x="9977" y="7402"/>
                  </a:cubicBezTo>
                  <a:close/>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314" name="Freeform: Shape 313">
              <a:extLst>
                <a:ext uri="{FF2B5EF4-FFF2-40B4-BE49-F238E27FC236}">
                  <a16:creationId xmlns:a16="http://schemas.microsoft.com/office/drawing/2014/main" id="{CF2A7650-164D-B86C-6473-7A4EC75CE775}"/>
                </a:ext>
              </a:extLst>
            </p:cNvPr>
            <p:cNvSpPr/>
            <p:nvPr/>
          </p:nvSpPr>
          <p:spPr>
            <a:xfrm>
              <a:off x="7755894" y="4934794"/>
              <a:ext cx="77243" cy="144830"/>
            </a:xfrm>
            <a:custGeom>
              <a:avLst/>
              <a:gdLst>
                <a:gd name="connsiteX0" fmla="*/ 74346 w 77242"/>
                <a:gd name="connsiteY0" fmla="*/ 133244 h 144830"/>
                <a:gd name="connsiteX1" fmla="*/ 62438 w 77242"/>
                <a:gd name="connsiteY1" fmla="*/ 142255 h 144830"/>
                <a:gd name="connsiteX2" fmla="*/ 16736 w 77242"/>
                <a:gd name="connsiteY2" fmla="*/ 142255 h 144830"/>
                <a:gd name="connsiteX3" fmla="*/ 4828 w 77242"/>
                <a:gd name="connsiteY3" fmla="*/ 133244 h 144830"/>
                <a:gd name="connsiteX4" fmla="*/ 4828 w 77242"/>
                <a:gd name="connsiteY4" fmla="*/ 16736 h 144830"/>
                <a:gd name="connsiteX5" fmla="*/ 16736 w 77242"/>
                <a:gd name="connsiteY5" fmla="*/ 4828 h 144830"/>
                <a:gd name="connsiteX6" fmla="*/ 62438 w 77242"/>
                <a:gd name="connsiteY6" fmla="*/ 4828 h 144830"/>
                <a:gd name="connsiteX7" fmla="*/ 74346 w 77242"/>
                <a:gd name="connsiteY7" fmla="*/ 16736 h 144830"/>
                <a:gd name="connsiteX8" fmla="*/ 74346 w 77242"/>
                <a:gd name="connsiteY8" fmla="*/ 133244 h 144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42" h="144830">
                  <a:moveTo>
                    <a:pt x="74346" y="133244"/>
                  </a:moveTo>
                  <a:cubicBezTo>
                    <a:pt x="74346" y="139681"/>
                    <a:pt x="69197" y="142255"/>
                    <a:pt x="62438" y="142255"/>
                  </a:cubicBezTo>
                  <a:lnTo>
                    <a:pt x="16736" y="142255"/>
                  </a:lnTo>
                  <a:cubicBezTo>
                    <a:pt x="10299" y="142255"/>
                    <a:pt x="4828" y="139681"/>
                    <a:pt x="4828" y="133244"/>
                  </a:cubicBezTo>
                  <a:lnTo>
                    <a:pt x="4828" y="16736"/>
                  </a:lnTo>
                  <a:cubicBezTo>
                    <a:pt x="4828" y="10299"/>
                    <a:pt x="9977" y="4828"/>
                    <a:pt x="16736" y="4828"/>
                  </a:cubicBezTo>
                  <a:lnTo>
                    <a:pt x="62438" y="4828"/>
                  </a:lnTo>
                  <a:cubicBezTo>
                    <a:pt x="68875" y="4828"/>
                    <a:pt x="74346" y="9977"/>
                    <a:pt x="74346" y="16736"/>
                  </a:cubicBezTo>
                  <a:lnTo>
                    <a:pt x="74346" y="133244"/>
                  </a:lnTo>
                  <a:close/>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315" name="Freeform: Shape 314">
              <a:extLst>
                <a:ext uri="{FF2B5EF4-FFF2-40B4-BE49-F238E27FC236}">
                  <a16:creationId xmlns:a16="http://schemas.microsoft.com/office/drawing/2014/main" id="{AE2DFEA9-67B1-0AD3-FFFB-163DDDE81E3F}"/>
                </a:ext>
              </a:extLst>
            </p:cNvPr>
            <p:cNvSpPr/>
            <p:nvPr/>
          </p:nvSpPr>
          <p:spPr>
            <a:xfrm>
              <a:off x="7846976" y="5263719"/>
              <a:ext cx="32184" cy="83680"/>
            </a:xfrm>
            <a:custGeom>
              <a:avLst/>
              <a:gdLst>
                <a:gd name="connsiteX0" fmla="*/ 4828 w 32184"/>
                <a:gd name="connsiteY0" fmla="*/ 81749 h 83679"/>
                <a:gd name="connsiteX1" fmla="*/ 28644 w 32184"/>
                <a:gd name="connsiteY1" fmla="*/ 4828 h 83679"/>
              </a:gdLst>
              <a:ahLst/>
              <a:cxnLst>
                <a:cxn ang="0">
                  <a:pos x="connsiteX0" y="connsiteY0"/>
                </a:cxn>
                <a:cxn ang="0">
                  <a:pos x="connsiteX1" y="connsiteY1"/>
                </a:cxn>
              </a:cxnLst>
              <a:rect l="l" t="t" r="r" b="b"/>
              <a:pathLst>
                <a:path w="32184" h="83679">
                  <a:moveTo>
                    <a:pt x="4828" y="81749"/>
                  </a:moveTo>
                  <a:lnTo>
                    <a:pt x="28644" y="4828"/>
                  </a:lnTo>
                </a:path>
              </a:pathLst>
            </a:custGeom>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316" name="Freeform: Shape 315">
              <a:extLst>
                <a:ext uri="{FF2B5EF4-FFF2-40B4-BE49-F238E27FC236}">
                  <a16:creationId xmlns:a16="http://schemas.microsoft.com/office/drawing/2014/main" id="{E516AB23-5760-388A-7A8C-A2B5704C0C8C}"/>
                </a:ext>
              </a:extLst>
            </p:cNvPr>
            <p:cNvSpPr/>
            <p:nvPr/>
          </p:nvSpPr>
          <p:spPr>
            <a:xfrm>
              <a:off x="7752354" y="5230248"/>
              <a:ext cx="99772" cy="9655"/>
            </a:xfrm>
            <a:custGeom>
              <a:avLst/>
              <a:gdLst>
                <a:gd name="connsiteX0" fmla="*/ 4828 w 99771"/>
                <a:gd name="connsiteY0" fmla="*/ 4828 h 9655"/>
                <a:gd name="connsiteX1" fmla="*/ 97519 w 99771"/>
                <a:gd name="connsiteY1" fmla="*/ 4828 h 9655"/>
              </a:gdLst>
              <a:ahLst/>
              <a:cxnLst>
                <a:cxn ang="0">
                  <a:pos x="connsiteX0" y="connsiteY0"/>
                </a:cxn>
                <a:cxn ang="0">
                  <a:pos x="connsiteX1" y="connsiteY1"/>
                </a:cxn>
              </a:cxnLst>
              <a:rect l="l" t="t" r="r" b="b"/>
              <a:pathLst>
                <a:path w="99771" h="9655">
                  <a:moveTo>
                    <a:pt x="4828" y="4828"/>
                  </a:moveTo>
                  <a:lnTo>
                    <a:pt x="97519" y="4828"/>
                  </a:lnTo>
                </a:path>
              </a:pathLst>
            </a:custGeom>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317" name="Freeform: Shape 316">
              <a:extLst>
                <a:ext uri="{FF2B5EF4-FFF2-40B4-BE49-F238E27FC236}">
                  <a16:creationId xmlns:a16="http://schemas.microsoft.com/office/drawing/2014/main" id="{1EEEEA12-4716-5312-8BD5-3632485867C4}"/>
                </a:ext>
              </a:extLst>
            </p:cNvPr>
            <p:cNvSpPr/>
            <p:nvPr/>
          </p:nvSpPr>
          <p:spPr>
            <a:xfrm>
              <a:off x="7820907" y="5089601"/>
              <a:ext cx="57932" cy="102990"/>
            </a:xfrm>
            <a:custGeom>
              <a:avLst/>
              <a:gdLst>
                <a:gd name="connsiteX0" fmla="*/ 4828 w 57932"/>
                <a:gd name="connsiteY0" fmla="*/ 4828 h 102990"/>
                <a:gd name="connsiteX1" fmla="*/ 53104 w 57932"/>
                <a:gd name="connsiteY1" fmla="*/ 99450 h 102990"/>
              </a:gdLst>
              <a:ahLst/>
              <a:cxnLst>
                <a:cxn ang="0">
                  <a:pos x="connsiteX0" y="connsiteY0"/>
                </a:cxn>
                <a:cxn ang="0">
                  <a:pos x="connsiteX1" y="connsiteY1"/>
                </a:cxn>
              </a:cxnLst>
              <a:rect l="l" t="t" r="r" b="b"/>
              <a:pathLst>
                <a:path w="57932" h="102990">
                  <a:moveTo>
                    <a:pt x="4828" y="4828"/>
                  </a:moveTo>
                  <a:lnTo>
                    <a:pt x="53104" y="99450"/>
                  </a:lnTo>
                </a:path>
              </a:pathLst>
            </a:custGeom>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318" name="Freeform: Shape 317">
              <a:extLst>
                <a:ext uri="{FF2B5EF4-FFF2-40B4-BE49-F238E27FC236}">
                  <a16:creationId xmlns:a16="http://schemas.microsoft.com/office/drawing/2014/main" id="{142F708E-477F-787E-E10F-70D4375A14F2}"/>
                </a:ext>
              </a:extLst>
            </p:cNvPr>
            <p:cNvSpPr/>
            <p:nvPr/>
          </p:nvSpPr>
          <p:spPr>
            <a:xfrm>
              <a:off x="7906517" y="5134660"/>
              <a:ext cx="45058" cy="57932"/>
            </a:xfrm>
            <a:custGeom>
              <a:avLst/>
              <a:gdLst>
                <a:gd name="connsiteX0" fmla="*/ 42483 w 45058"/>
                <a:gd name="connsiteY0" fmla="*/ 4828 h 57932"/>
                <a:gd name="connsiteX1" fmla="*/ 4828 w 45058"/>
                <a:gd name="connsiteY1" fmla="*/ 54392 h 57932"/>
              </a:gdLst>
              <a:ahLst/>
              <a:cxnLst>
                <a:cxn ang="0">
                  <a:pos x="connsiteX0" y="connsiteY0"/>
                </a:cxn>
                <a:cxn ang="0">
                  <a:pos x="connsiteX1" y="connsiteY1"/>
                </a:cxn>
              </a:cxnLst>
              <a:rect l="l" t="t" r="r" b="b"/>
              <a:pathLst>
                <a:path w="45058" h="57932">
                  <a:moveTo>
                    <a:pt x="42483" y="4828"/>
                  </a:moveTo>
                  <a:lnTo>
                    <a:pt x="4828" y="54392"/>
                  </a:lnTo>
                </a:path>
              </a:pathLst>
            </a:custGeom>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384" name="Freeform: Shape 383">
              <a:extLst>
                <a:ext uri="{FF2B5EF4-FFF2-40B4-BE49-F238E27FC236}">
                  <a16:creationId xmlns:a16="http://schemas.microsoft.com/office/drawing/2014/main" id="{833FD412-FFDC-5FF1-A6C5-C0D3205A4B5E}"/>
                </a:ext>
              </a:extLst>
            </p:cNvPr>
            <p:cNvSpPr/>
            <p:nvPr/>
          </p:nvSpPr>
          <p:spPr>
            <a:xfrm>
              <a:off x="7842792" y="5180683"/>
              <a:ext cx="93335" cy="93335"/>
            </a:xfrm>
            <a:custGeom>
              <a:avLst/>
              <a:gdLst>
                <a:gd name="connsiteX0" fmla="*/ 90438 w 93334"/>
                <a:gd name="connsiteY0" fmla="*/ 47633 h 93334"/>
                <a:gd name="connsiteX1" fmla="*/ 47633 w 93334"/>
                <a:gd name="connsiteY1" fmla="*/ 90438 h 93334"/>
                <a:gd name="connsiteX2" fmla="*/ 4828 w 93334"/>
                <a:gd name="connsiteY2" fmla="*/ 47633 h 93334"/>
                <a:gd name="connsiteX3" fmla="*/ 47633 w 93334"/>
                <a:gd name="connsiteY3" fmla="*/ 4828 h 93334"/>
                <a:gd name="connsiteX4" fmla="*/ 90438 w 93334"/>
                <a:gd name="connsiteY4" fmla="*/ 47633 h 93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34" h="93334">
                  <a:moveTo>
                    <a:pt x="90438" y="47633"/>
                  </a:moveTo>
                  <a:cubicBezTo>
                    <a:pt x="90438" y="71274"/>
                    <a:pt x="71274" y="90438"/>
                    <a:pt x="47633" y="90438"/>
                  </a:cubicBezTo>
                  <a:cubicBezTo>
                    <a:pt x="23992" y="90438"/>
                    <a:pt x="4828" y="71274"/>
                    <a:pt x="4828" y="47633"/>
                  </a:cubicBezTo>
                  <a:cubicBezTo>
                    <a:pt x="4828" y="23992"/>
                    <a:pt x="23992" y="4828"/>
                    <a:pt x="47633" y="4828"/>
                  </a:cubicBezTo>
                  <a:cubicBezTo>
                    <a:pt x="71274" y="4828"/>
                    <a:pt x="90438" y="23992"/>
                    <a:pt x="90438" y="47633"/>
                  </a:cubicBezTo>
                  <a:close/>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385" name="Freeform: Shape 384">
              <a:extLst>
                <a:ext uri="{FF2B5EF4-FFF2-40B4-BE49-F238E27FC236}">
                  <a16:creationId xmlns:a16="http://schemas.microsoft.com/office/drawing/2014/main" id="{6FF7AB78-9EF7-809E-6553-0B3084CF2CA9}"/>
                </a:ext>
              </a:extLst>
            </p:cNvPr>
            <p:cNvSpPr/>
            <p:nvPr/>
          </p:nvSpPr>
          <p:spPr>
            <a:xfrm>
              <a:off x="7922610" y="5244409"/>
              <a:ext cx="99772" cy="64369"/>
            </a:xfrm>
            <a:custGeom>
              <a:avLst/>
              <a:gdLst>
                <a:gd name="connsiteX0" fmla="*/ 95910 w 99771"/>
                <a:gd name="connsiteY0" fmla="*/ 59541 h 64368"/>
                <a:gd name="connsiteX1" fmla="*/ 4828 w 99771"/>
                <a:gd name="connsiteY1" fmla="*/ 4828 h 64368"/>
              </a:gdLst>
              <a:ahLst/>
              <a:cxnLst>
                <a:cxn ang="0">
                  <a:pos x="connsiteX0" y="connsiteY0"/>
                </a:cxn>
                <a:cxn ang="0">
                  <a:pos x="connsiteX1" y="connsiteY1"/>
                </a:cxn>
              </a:cxnLst>
              <a:rect l="l" t="t" r="r" b="b"/>
              <a:pathLst>
                <a:path w="99771" h="64368">
                  <a:moveTo>
                    <a:pt x="95910" y="59541"/>
                  </a:moveTo>
                  <a:lnTo>
                    <a:pt x="4828" y="4828"/>
                  </a:lnTo>
                </a:path>
              </a:pathLst>
            </a:custGeom>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386" name="Freeform: Shape 385">
              <a:extLst>
                <a:ext uri="{FF2B5EF4-FFF2-40B4-BE49-F238E27FC236}">
                  <a16:creationId xmlns:a16="http://schemas.microsoft.com/office/drawing/2014/main" id="{92D86A2A-A1D8-F940-5349-D0B51C2750C9}"/>
                </a:ext>
              </a:extLst>
            </p:cNvPr>
            <p:cNvSpPr/>
            <p:nvPr/>
          </p:nvSpPr>
          <p:spPr>
            <a:xfrm>
              <a:off x="7963162" y="5033922"/>
              <a:ext cx="131956" cy="57932"/>
            </a:xfrm>
            <a:custGeom>
              <a:avLst/>
              <a:gdLst>
                <a:gd name="connsiteX0" fmla="*/ 128416 w 131956"/>
                <a:gd name="connsiteY0" fmla="*/ 53748 h 57932"/>
                <a:gd name="connsiteX1" fmla="*/ 4828 w 131956"/>
                <a:gd name="connsiteY1" fmla="*/ 53748 h 57932"/>
                <a:gd name="connsiteX2" fmla="*/ 11908 w 131956"/>
                <a:gd name="connsiteY2" fmla="*/ 4828 h 57932"/>
                <a:gd name="connsiteX3" fmla="*/ 121014 w 131956"/>
                <a:gd name="connsiteY3" fmla="*/ 4828 h 57932"/>
              </a:gdLst>
              <a:ahLst/>
              <a:cxnLst>
                <a:cxn ang="0">
                  <a:pos x="connsiteX0" y="connsiteY0"/>
                </a:cxn>
                <a:cxn ang="0">
                  <a:pos x="connsiteX1" y="connsiteY1"/>
                </a:cxn>
                <a:cxn ang="0">
                  <a:pos x="connsiteX2" y="connsiteY2"/>
                </a:cxn>
                <a:cxn ang="0">
                  <a:pos x="connsiteX3" y="connsiteY3"/>
                </a:cxn>
              </a:cxnLst>
              <a:rect l="l" t="t" r="r" b="b"/>
              <a:pathLst>
                <a:path w="131956" h="57932">
                  <a:moveTo>
                    <a:pt x="128416" y="53748"/>
                  </a:moveTo>
                  <a:lnTo>
                    <a:pt x="4828" y="53748"/>
                  </a:lnTo>
                  <a:lnTo>
                    <a:pt x="11908" y="4828"/>
                  </a:lnTo>
                  <a:lnTo>
                    <a:pt x="121014" y="4828"/>
                  </a:lnTo>
                  <a:close/>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387" name="Freeform: Shape 386">
              <a:extLst>
                <a:ext uri="{FF2B5EF4-FFF2-40B4-BE49-F238E27FC236}">
                  <a16:creationId xmlns:a16="http://schemas.microsoft.com/office/drawing/2014/main" id="{C647A8F8-47E5-C26C-6FB7-F4908DA5E10E}"/>
                </a:ext>
              </a:extLst>
            </p:cNvPr>
            <p:cNvSpPr/>
            <p:nvPr/>
          </p:nvSpPr>
          <p:spPr>
            <a:xfrm>
              <a:off x="7973783" y="5094751"/>
              <a:ext cx="22529" cy="22529"/>
            </a:xfrm>
            <a:custGeom>
              <a:avLst/>
              <a:gdLst>
                <a:gd name="connsiteX0" fmla="*/ 18989 w 22529"/>
                <a:gd name="connsiteY0" fmla="*/ 11908 h 22529"/>
                <a:gd name="connsiteX1" fmla="*/ 11908 w 22529"/>
                <a:gd name="connsiteY1" fmla="*/ 18989 h 22529"/>
                <a:gd name="connsiteX2" fmla="*/ 4828 w 22529"/>
                <a:gd name="connsiteY2" fmla="*/ 11908 h 22529"/>
                <a:gd name="connsiteX3" fmla="*/ 11908 w 22529"/>
                <a:gd name="connsiteY3" fmla="*/ 4828 h 22529"/>
                <a:gd name="connsiteX4" fmla="*/ 18989 w 22529"/>
                <a:gd name="connsiteY4" fmla="*/ 11908 h 2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29" h="22529">
                  <a:moveTo>
                    <a:pt x="18989" y="11908"/>
                  </a:moveTo>
                  <a:cubicBezTo>
                    <a:pt x="18989" y="15819"/>
                    <a:pt x="15819" y="18989"/>
                    <a:pt x="11908" y="18989"/>
                  </a:cubicBezTo>
                  <a:cubicBezTo>
                    <a:pt x="7998" y="18989"/>
                    <a:pt x="4828" y="15819"/>
                    <a:pt x="4828" y="11908"/>
                  </a:cubicBezTo>
                  <a:cubicBezTo>
                    <a:pt x="4828" y="7998"/>
                    <a:pt x="7998" y="4828"/>
                    <a:pt x="11908" y="4828"/>
                  </a:cubicBezTo>
                  <a:cubicBezTo>
                    <a:pt x="15819" y="4828"/>
                    <a:pt x="18989" y="7998"/>
                    <a:pt x="18989" y="11908"/>
                  </a:cubicBezTo>
                  <a:close/>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388" name="Freeform: Shape 387">
              <a:extLst>
                <a:ext uri="{FF2B5EF4-FFF2-40B4-BE49-F238E27FC236}">
                  <a16:creationId xmlns:a16="http://schemas.microsoft.com/office/drawing/2014/main" id="{838D5816-D836-F8BB-808D-1BC5028379A2}"/>
                </a:ext>
              </a:extLst>
            </p:cNvPr>
            <p:cNvSpPr/>
            <p:nvPr/>
          </p:nvSpPr>
          <p:spPr>
            <a:xfrm>
              <a:off x="8060681" y="5094751"/>
              <a:ext cx="22529" cy="22529"/>
            </a:xfrm>
            <a:custGeom>
              <a:avLst/>
              <a:gdLst>
                <a:gd name="connsiteX0" fmla="*/ 18989 w 22529"/>
                <a:gd name="connsiteY0" fmla="*/ 11908 h 22529"/>
                <a:gd name="connsiteX1" fmla="*/ 11908 w 22529"/>
                <a:gd name="connsiteY1" fmla="*/ 18989 h 22529"/>
                <a:gd name="connsiteX2" fmla="*/ 4828 w 22529"/>
                <a:gd name="connsiteY2" fmla="*/ 11908 h 22529"/>
                <a:gd name="connsiteX3" fmla="*/ 11908 w 22529"/>
                <a:gd name="connsiteY3" fmla="*/ 4828 h 22529"/>
                <a:gd name="connsiteX4" fmla="*/ 18989 w 22529"/>
                <a:gd name="connsiteY4" fmla="*/ 11908 h 2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29" h="22529">
                  <a:moveTo>
                    <a:pt x="18989" y="11908"/>
                  </a:moveTo>
                  <a:cubicBezTo>
                    <a:pt x="18989" y="15819"/>
                    <a:pt x="15819" y="18989"/>
                    <a:pt x="11908" y="18989"/>
                  </a:cubicBezTo>
                  <a:cubicBezTo>
                    <a:pt x="7998" y="18989"/>
                    <a:pt x="4828" y="15819"/>
                    <a:pt x="4828" y="11908"/>
                  </a:cubicBezTo>
                  <a:cubicBezTo>
                    <a:pt x="4828" y="7998"/>
                    <a:pt x="7998" y="4828"/>
                    <a:pt x="11908" y="4828"/>
                  </a:cubicBezTo>
                  <a:cubicBezTo>
                    <a:pt x="15819" y="4828"/>
                    <a:pt x="18989" y="7998"/>
                    <a:pt x="18989" y="11908"/>
                  </a:cubicBezTo>
                  <a:close/>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389" name="Freeform: Shape 388">
              <a:extLst>
                <a:ext uri="{FF2B5EF4-FFF2-40B4-BE49-F238E27FC236}">
                  <a16:creationId xmlns:a16="http://schemas.microsoft.com/office/drawing/2014/main" id="{91375691-1904-0F76-4062-6C09B60965DA}"/>
                </a:ext>
              </a:extLst>
            </p:cNvPr>
            <p:cNvSpPr/>
            <p:nvPr/>
          </p:nvSpPr>
          <p:spPr>
            <a:xfrm>
              <a:off x="7965415" y="5121464"/>
              <a:ext cx="32184" cy="28966"/>
            </a:xfrm>
            <a:custGeom>
              <a:avLst/>
              <a:gdLst>
                <a:gd name="connsiteX0" fmla="*/ 21564 w 32184"/>
                <a:gd name="connsiteY0" fmla="*/ 25426 h 28966"/>
                <a:gd name="connsiteX1" fmla="*/ 10621 w 32184"/>
                <a:gd name="connsiteY1" fmla="*/ 25426 h 28966"/>
                <a:gd name="connsiteX2" fmla="*/ 4828 w 32184"/>
                <a:gd name="connsiteY2" fmla="*/ 19633 h 28966"/>
                <a:gd name="connsiteX3" fmla="*/ 4828 w 32184"/>
                <a:gd name="connsiteY3" fmla="*/ 10621 h 28966"/>
                <a:gd name="connsiteX4" fmla="*/ 10621 w 32184"/>
                <a:gd name="connsiteY4" fmla="*/ 4828 h 28966"/>
                <a:gd name="connsiteX5" fmla="*/ 21564 w 32184"/>
                <a:gd name="connsiteY5" fmla="*/ 4828 h 28966"/>
                <a:gd name="connsiteX6" fmla="*/ 27357 w 32184"/>
                <a:gd name="connsiteY6" fmla="*/ 10621 h 28966"/>
                <a:gd name="connsiteX7" fmla="*/ 27357 w 32184"/>
                <a:gd name="connsiteY7" fmla="*/ 19954 h 28966"/>
                <a:gd name="connsiteX8" fmla="*/ 21564 w 32184"/>
                <a:gd name="connsiteY8" fmla="*/ 25426 h 2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84" h="28966">
                  <a:moveTo>
                    <a:pt x="21564" y="25426"/>
                  </a:moveTo>
                  <a:lnTo>
                    <a:pt x="10621" y="25426"/>
                  </a:lnTo>
                  <a:cubicBezTo>
                    <a:pt x="7402" y="25426"/>
                    <a:pt x="4828" y="22851"/>
                    <a:pt x="4828" y="19633"/>
                  </a:cubicBezTo>
                  <a:lnTo>
                    <a:pt x="4828" y="10621"/>
                  </a:lnTo>
                  <a:cubicBezTo>
                    <a:pt x="4828" y="7402"/>
                    <a:pt x="7402" y="4828"/>
                    <a:pt x="10621" y="4828"/>
                  </a:cubicBezTo>
                  <a:lnTo>
                    <a:pt x="21564" y="4828"/>
                  </a:lnTo>
                  <a:cubicBezTo>
                    <a:pt x="24782" y="4828"/>
                    <a:pt x="27357" y="7402"/>
                    <a:pt x="27357" y="10621"/>
                  </a:cubicBezTo>
                  <a:lnTo>
                    <a:pt x="27357" y="19954"/>
                  </a:lnTo>
                  <a:cubicBezTo>
                    <a:pt x="27357" y="23173"/>
                    <a:pt x="24782" y="25426"/>
                    <a:pt x="21564" y="25426"/>
                  </a:cubicBezTo>
                  <a:close/>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393" name="Freeform: Shape 392">
              <a:extLst>
                <a:ext uri="{FF2B5EF4-FFF2-40B4-BE49-F238E27FC236}">
                  <a16:creationId xmlns:a16="http://schemas.microsoft.com/office/drawing/2014/main" id="{48E9AB75-E0C9-FA82-7E78-D0AF71B876E0}"/>
                </a:ext>
              </a:extLst>
            </p:cNvPr>
            <p:cNvSpPr/>
            <p:nvPr/>
          </p:nvSpPr>
          <p:spPr>
            <a:xfrm>
              <a:off x="7959622" y="5082843"/>
              <a:ext cx="138393" cy="45058"/>
            </a:xfrm>
            <a:custGeom>
              <a:avLst/>
              <a:gdLst>
                <a:gd name="connsiteX0" fmla="*/ 4828 w 138393"/>
                <a:gd name="connsiteY0" fmla="*/ 4828 h 45058"/>
                <a:gd name="connsiteX1" fmla="*/ 135175 w 138393"/>
                <a:gd name="connsiteY1" fmla="*/ 4828 h 45058"/>
                <a:gd name="connsiteX2" fmla="*/ 135175 w 138393"/>
                <a:gd name="connsiteY2" fmla="*/ 42483 h 45058"/>
                <a:gd name="connsiteX3" fmla="*/ 4828 w 138393"/>
                <a:gd name="connsiteY3" fmla="*/ 42483 h 45058"/>
              </a:gdLst>
              <a:ahLst/>
              <a:cxnLst>
                <a:cxn ang="0">
                  <a:pos x="connsiteX0" y="connsiteY0"/>
                </a:cxn>
                <a:cxn ang="0">
                  <a:pos x="connsiteX1" y="connsiteY1"/>
                </a:cxn>
                <a:cxn ang="0">
                  <a:pos x="connsiteX2" y="connsiteY2"/>
                </a:cxn>
                <a:cxn ang="0">
                  <a:pos x="connsiteX3" y="connsiteY3"/>
                </a:cxn>
              </a:cxnLst>
              <a:rect l="l" t="t" r="r" b="b"/>
              <a:pathLst>
                <a:path w="138393" h="45058">
                  <a:moveTo>
                    <a:pt x="4828" y="4828"/>
                  </a:moveTo>
                  <a:lnTo>
                    <a:pt x="135175" y="4828"/>
                  </a:lnTo>
                  <a:lnTo>
                    <a:pt x="135175" y="42483"/>
                  </a:lnTo>
                  <a:lnTo>
                    <a:pt x="4828" y="42483"/>
                  </a:lnTo>
                  <a:close/>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sp>
          <p:nvSpPr>
            <p:cNvPr id="394" name="Freeform: Shape 393">
              <a:extLst>
                <a:ext uri="{FF2B5EF4-FFF2-40B4-BE49-F238E27FC236}">
                  <a16:creationId xmlns:a16="http://schemas.microsoft.com/office/drawing/2014/main" id="{A1ACC103-8E75-D8BC-2522-886BEBB406DC}"/>
                </a:ext>
              </a:extLst>
            </p:cNvPr>
            <p:cNvSpPr/>
            <p:nvPr/>
          </p:nvSpPr>
          <p:spPr>
            <a:xfrm>
              <a:off x="8060681" y="5121464"/>
              <a:ext cx="32184" cy="28966"/>
            </a:xfrm>
            <a:custGeom>
              <a:avLst/>
              <a:gdLst>
                <a:gd name="connsiteX0" fmla="*/ 21564 w 32184"/>
                <a:gd name="connsiteY0" fmla="*/ 25426 h 28966"/>
                <a:gd name="connsiteX1" fmla="*/ 10621 w 32184"/>
                <a:gd name="connsiteY1" fmla="*/ 25426 h 28966"/>
                <a:gd name="connsiteX2" fmla="*/ 4828 w 32184"/>
                <a:gd name="connsiteY2" fmla="*/ 19633 h 28966"/>
                <a:gd name="connsiteX3" fmla="*/ 4828 w 32184"/>
                <a:gd name="connsiteY3" fmla="*/ 10621 h 28966"/>
                <a:gd name="connsiteX4" fmla="*/ 10621 w 32184"/>
                <a:gd name="connsiteY4" fmla="*/ 4828 h 28966"/>
                <a:gd name="connsiteX5" fmla="*/ 21564 w 32184"/>
                <a:gd name="connsiteY5" fmla="*/ 4828 h 28966"/>
                <a:gd name="connsiteX6" fmla="*/ 27357 w 32184"/>
                <a:gd name="connsiteY6" fmla="*/ 10621 h 28966"/>
                <a:gd name="connsiteX7" fmla="*/ 27357 w 32184"/>
                <a:gd name="connsiteY7" fmla="*/ 19954 h 28966"/>
                <a:gd name="connsiteX8" fmla="*/ 21564 w 32184"/>
                <a:gd name="connsiteY8" fmla="*/ 25426 h 2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84" h="28966">
                  <a:moveTo>
                    <a:pt x="21564" y="25426"/>
                  </a:moveTo>
                  <a:lnTo>
                    <a:pt x="10621" y="25426"/>
                  </a:lnTo>
                  <a:cubicBezTo>
                    <a:pt x="7402" y="25426"/>
                    <a:pt x="4828" y="22851"/>
                    <a:pt x="4828" y="19633"/>
                  </a:cubicBezTo>
                  <a:lnTo>
                    <a:pt x="4828" y="10621"/>
                  </a:lnTo>
                  <a:cubicBezTo>
                    <a:pt x="4828" y="7402"/>
                    <a:pt x="7402" y="4828"/>
                    <a:pt x="10621" y="4828"/>
                  </a:cubicBezTo>
                  <a:lnTo>
                    <a:pt x="21564" y="4828"/>
                  </a:lnTo>
                  <a:cubicBezTo>
                    <a:pt x="24782" y="4828"/>
                    <a:pt x="27357" y="7402"/>
                    <a:pt x="27357" y="10621"/>
                  </a:cubicBezTo>
                  <a:lnTo>
                    <a:pt x="27357" y="19954"/>
                  </a:lnTo>
                  <a:cubicBezTo>
                    <a:pt x="27357" y="23173"/>
                    <a:pt x="24782" y="25426"/>
                    <a:pt x="21564" y="25426"/>
                  </a:cubicBezTo>
                  <a:close/>
                </a:path>
              </a:pathLst>
            </a:custGeom>
            <a:noFill/>
            <a:ln w="9525" cap="flat">
              <a:solidFill>
                <a:schemeClr val="tx1"/>
              </a:solidFill>
              <a:prstDash val="solid"/>
              <a:round/>
            </a:ln>
          </p:spPr>
          <p:txBody>
            <a:bodyPr rtlCol="0" anchor="ctr"/>
            <a:lstStyle/>
            <a:p>
              <a:pPr rtl="0"/>
              <a:endParaRPr lang="en-US" dirty="0">
                <a:latin typeface="メイリオ" panose="020B0604030504040204" pitchFamily="50" charset="-128"/>
                <a:ea typeface="メイリオ" panose="020B0604030504040204" pitchFamily="50" charset="-128"/>
              </a:endParaRPr>
            </a:p>
          </p:txBody>
        </p:sp>
      </p:grpSp>
      <p:sp>
        <p:nvSpPr>
          <p:cNvPr id="395" name="TextBox 394">
            <a:extLst>
              <a:ext uri="{FF2B5EF4-FFF2-40B4-BE49-F238E27FC236}">
                <a16:creationId xmlns:a16="http://schemas.microsoft.com/office/drawing/2014/main" id="{F910B311-C554-E976-0312-3F872A27B642}"/>
              </a:ext>
            </a:extLst>
          </p:cNvPr>
          <p:cNvSpPr txBox="1"/>
          <p:nvPr/>
        </p:nvSpPr>
        <p:spPr>
          <a:xfrm>
            <a:off x="1559782" y="2630468"/>
            <a:ext cx="1415772" cy="276999"/>
          </a:xfrm>
          <a:prstGeom prst="rect">
            <a:avLst/>
          </a:prstGeom>
          <a:noFill/>
        </p:spPr>
        <p:txBody>
          <a:bodyPr wrap="none" rtlCol="0">
            <a:spAutoFit/>
          </a:bodyPr>
          <a:lstStyle/>
          <a:p>
            <a:pPr algn="ctr" rtl="0"/>
            <a:r>
              <a:rPr lang="ja-jp" sz="1200" dirty="0">
                <a:latin typeface="メイリオ" panose="020B0604030504040204" pitchFamily="50" charset="-128"/>
                <a:ea typeface="メイリオ" panose="020B0604030504040204" pitchFamily="50" charset="-128"/>
              </a:rPr>
              <a:t>テクノロジー統合</a:t>
            </a:r>
          </a:p>
        </p:txBody>
      </p:sp>
      <p:sp>
        <p:nvSpPr>
          <p:cNvPr id="412" name="TextBox 411">
            <a:extLst>
              <a:ext uri="{FF2B5EF4-FFF2-40B4-BE49-F238E27FC236}">
                <a16:creationId xmlns:a16="http://schemas.microsoft.com/office/drawing/2014/main" id="{25BDF4B4-7F34-F63C-AFE0-BAB08E96B3C6}"/>
              </a:ext>
            </a:extLst>
          </p:cNvPr>
          <p:cNvSpPr txBox="1"/>
          <p:nvPr/>
        </p:nvSpPr>
        <p:spPr>
          <a:xfrm>
            <a:off x="1199907" y="3646418"/>
            <a:ext cx="2135521" cy="276999"/>
          </a:xfrm>
          <a:prstGeom prst="rect">
            <a:avLst/>
          </a:prstGeom>
          <a:noFill/>
        </p:spPr>
        <p:txBody>
          <a:bodyPr wrap="none" rtlCol="0">
            <a:spAutoFit/>
          </a:bodyPr>
          <a:lstStyle/>
          <a:p>
            <a:pPr algn="ctr" rtl="0"/>
            <a:r>
              <a:rPr lang="ja-JP" altLang="en-US" sz="1200" dirty="0">
                <a:latin typeface="メイリオ" panose="020B0604030504040204" pitchFamily="50" charset="-128"/>
                <a:ea typeface="メイリオ" panose="020B0604030504040204" pitchFamily="50" charset="-128"/>
              </a:rPr>
              <a:t>生成 </a:t>
            </a:r>
            <a:r>
              <a:rPr lang="en-US" altLang="ja-JP" sz="1200" dirty="0">
                <a:latin typeface="Amazon Ember Display" panose="020F0603020204020204" pitchFamily="34" charset="0"/>
                <a:ea typeface="Amazon Ember Display" panose="020F0603020204020204" pitchFamily="34" charset="0"/>
                <a:cs typeface="Amazon Ember Display" panose="020F0603020204020204" pitchFamily="34" charset="0"/>
              </a:rPr>
              <a:t>AI</a:t>
            </a:r>
            <a:r>
              <a:rPr lang="ja-jp" sz="1200" dirty="0">
                <a:latin typeface="Amazon Ember Display" panose="020F0603020204020204" pitchFamily="34" charset="0"/>
                <a:ea typeface="メイリオ" panose="020B0604030504040204" pitchFamily="50" charset="-128"/>
                <a:cs typeface="Amazon Ember Display" panose="020F0603020204020204" pitchFamily="34" charset="0"/>
              </a:rPr>
              <a:t> (GenAI) </a:t>
            </a:r>
            <a:r>
              <a:rPr lang="ja-jp" sz="1200" dirty="0">
                <a:latin typeface="メイリオ" panose="020B0604030504040204" pitchFamily="50" charset="-128"/>
                <a:ea typeface="メイリオ" panose="020B0604030504040204" pitchFamily="50" charset="-128"/>
              </a:rPr>
              <a:t>と </a:t>
            </a:r>
            <a:r>
              <a:rPr lang="en-US" altLang="ja-JP" sz="1200" dirty="0">
                <a:latin typeface="Amazon Ember Display" panose="020F0603020204020204" pitchFamily="34" charset="0"/>
                <a:ea typeface="Amazon Ember Display" panose="020F0603020204020204" pitchFamily="34" charset="0"/>
                <a:cs typeface="Amazon Ember Display" panose="020F0603020204020204" pitchFamily="34" charset="0"/>
              </a:rPr>
              <a:t>AI</a:t>
            </a:r>
            <a:r>
              <a:rPr lang="ja-jp" sz="1200" dirty="0">
                <a:latin typeface="Amazon Ember Display" panose="020F0603020204020204" pitchFamily="34" charset="0"/>
                <a:ea typeface="メイリオ" panose="020B0604030504040204" pitchFamily="50" charset="-128"/>
                <a:cs typeface="Amazon Ember Display" panose="020F0603020204020204" pitchFamily="34" charset="0"/>
              </a:rPr>
              <a:t> </a:t>
            </a:r>
            <a:r>
              <a:rPr lang="ja-jp" sz="1200" dirty="0">
                <a:latin typeface="メイリオ" panose="020B0604030504040204" pitchFamily="50" charset="-128"/>
                <a:ea typeface="メイリオ" panose="020B0604030504040204" pitchFamily="50" charset="-128"/>
              </a:rPr>
              <a:t>が中核</a:t>
            </a:r>
          </a:p>
        </p:txBody>
      </p:sp>
      <p:sp>
        <p:nvSpPr>
          <p:cNvPr id="413" name="TextBox 412">
            <a:extLst>
              <a:ext uri="{FF2B5EF4-FFF2-40B4-BE49-F238E27FC236}">
                <a16:creationId xmlns:a16="http://schemas.microsoft.com/office/drawing/2014/main" id="{9FDA6C2A-EF33-A152-523E-5C801726183E}"/>
              </a:ext>
            </a:extLst>
          </p:cNvPr>
          <p:cNvSpPr txBox="1"/>
          <p:nvPr/>
        </p:nvSpPr>
        <p:spPr>
          <a:xfrm>
            <a:off x="1252005" y="4662367"/>
            <a:ext cx="2031325" cy="276999"/>
          </a:xfrm>
          <a:prstGeom prst="rect">
            <a:avLst/>
          </a:prstGeom>
          <a:noFill/>
        </p:spPr>
        <p:txBody>
          <a:bodyPr wrap="none" rtlCol="0">
            <a:spAutoFit/>
          </a:bodyPr>
          <a:lstStyle/>
          <a:p>
            <a:pPr algn="ctr" rtl="0"/>
            <a:r>
              <a:rPr lang="ja-jp" sz="1200">
                <a:latin typeface="メイリオ" panose="020B0604030504040204" pitchFamily="50" charset="-128"/>
                <a:ea typeface="メイリオ" panose="020B0604030504040204" pitchFamily="50" charset="-128"/>
              </a:rPr>
              <a:t>顧客を一元的に把握できる</a:t>
            </a:r>
          </a:p>
        </p:txBody>
      </p:sp>
      <p:sp>
        <p:nvSpPr>
          <p:cNvPr id="414" name="TextBox 413">
            <a:extLst>
              <a:ext uri="{FF2B5EF4-FFF2-40B4-BE49-F238E27FC236}">
                <a16:creationId xmlns:a16="http://schemas.microsoft.com/office/drawing/2014/main" id="{CE577994-0ACE-2C05-73AB-3159F23CB3E5}"/>
              </a:ext>
            </a:extLst>
          </p:cNvPr>
          <p:cNvSpPr txBox="1"/>
          <p:nvPr/>
        </p:nvSpPr>
        <p:spPr>
          <a:xfrm>
            <a:off x="4839368" y="2622213"/>
            <a:ext cx="2502102" cy="461665"/>
          </a:xfrm>
          <a:prstGeom prst="rect">
            <a:avLst/>
          </a:prstGeom>
          <a:noFill/>
        </p:spPr>
        <p:txBody>
          <a:bodyPr wrap="square" rtlCol="0">
            <a:spAutoFit/>
          </a:bodyPr>
          <a:lstStyle/>
          <a:p>
            <a:pPr algn="ctr" rtl="0"/>
            <a:r>
              <a:rPr lang="ja-jp" sz="1200" dirty="0">
                <a:latin typeface="メイリオ" panose="020B0604030504040204" pitchFamily="50" charset="-128"/>
                <a:ea typeface="メイリオ" panose="020B0604030504040204" pitchFamily="50" charset="-128"/>
              </a:rPr>
              <a:t>セキュリティ、ガバナンスの向上</a:t>
            </a:r>
            <a:br>
              <a:rPr lang="en-US" sz="1200" dirty="0">
                <a:latin typeface="メイリオ" panose="020B0604030504040204" pitchFamily="50" charset="-128"/>
                <a:ea typeface="メイリオ" panose="020B0604030504040204" pitchFamily="50" charset="-128"/>
              </a:rPr>
            </a:br>
            <a:r>
              <a:rPr lang="ja-jp" sz="1200" dirty="0">
                <a:latin typeface="メイリオ" panose="020B0604030504040204" pitchFamily="50" charset="-128"/>
                <a:ea typeface="メイリオ" panose="020B0604030504040204" pitchFamily="50" charset="-128"/>
              </a:rPr>
              <a:t>とコンプライアンス</a:t>
            </a:r>
          </a:p>
        </p:txBody>
      </p:sp>
      <p:sp>
        <p:nvSpPr>
          <p:cNvPr id="415" name="TextBox 414">
            <a:extLst>
              <a:ext uri="{FF2B5EF4-FFF2-40B4-BE49-F238E27FC236}">
                <a16:creationId xmlns:a16="http://schemas.microsoft.com/office/drawing/2014/main" id="{FFC2CA1A-9170-E732-3D64-CDAC7B57E1E4}"/>
              </a:ext>
            </a:extLst>
          </p:cNvPr>
          <p:cNvSpPr txBox="1"/>
          <p:nvPr/>
        </p:nvSpPr>
        <p:spPr>
          <a:xfrm>
            <a:off x="5618946" y="3710085"/>
            <a:ext cx="954107" cy="276999"/>
          </a:xfrm>
          <a:prstGeom prst="rect">
            <a:avLst/>
          </a:prstGeom>
          <a:noFill/>
        </p:spPr>
        <p:txBody>
          <a:bodyPr wrap="none" rtlCol="0">
            <a:spAutoFit/>
          </a:bodyPr>
          <a:lstStyle/>
          <a:p>
            <a:pPr algn="ctr" rtl="0"/>
            <a:r>
              <a:rPr lang="ja-jp" sz="1200">
                <a:latin typeface="メイリオ" panose="020B0604030504040204" pitchFamily="50" charset="-128"/>
                <a:ea typeface="メイリオ" panose="020B0604030504040204" pitchFamily="50" charset="-128"/>
              </a:rPr>
              <a:t>従量課金制</a:t>
            </a:r>
          </a:p>
        </p:txBody>
      </p:sp>
      <p:sp>
        <p:nvSpPr>
          <p:cNvPr id="416" name="TextBox 415">
            <a:extLst>
              <a:ext uri="{FF2B5EF4-FFF2-40B4-BE49-F238E27FC236}">
                <a16:creationId xmlns:a16="http://schemas.microsoft.com/office/drawing/2014/main" id="{461E93C3-2425-0A5D-FDC3-022B5AB1F862}"/>
              </a:ext>
            </a:extLst>
          </p:cNvPr>
          <p:cNvSpPr txBox="1"/>
          <p:nvPr/>
        </p:nvSpPr>
        <p:spPr>
          <a:xfrm>
            <a:off x="5068047" y="4662367"/>
            <a:ext cx="2068010" cy="461665"/>
          </a:xfrm>
          <a:prstGeom prst="rect">
            <a:avLst/>
          </a:prstGeom>
          <a:noFill/>
        </p:spPr>
        <p:txBody>
          <a:bodyPr wrap="square" rtlCol="0">
            <a:spAutoFit/>
          </a:bodyPr>
          <a:lstStyle/>
          <a:p>
            <a:pPr algn="ctr" rtl="0"/>
            <a:r>
              <a:rPr lang="ja-JP" altLang="en-US" sz="1200" dirty="0">
                <a:latin typeface="メイリオ" panose="020B0604030504040204" pitchFamily="50" charset="-128"/>
                <a:ea typeface="メイリオ" panose="020B0604030504040204" pitchFamily="50" charset="-128"/>
              </a:rPr>
              <a:t>スケールアップ</a:t>
            </a:r>
            <a:r>
              <a:rPr lang="en-US" altLang="ja-JP" sz="1200" dirty="0">
                <a:latin typeface="メイリオ" panose="020B0604030504040204" pitchFamily="50" charset="-128"/>
                <a:ea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rPr>
              <a:t>ダウンの柔軟性</a:t>
            </a:r>
            <a:endParaRPr lang="ja-jp" sz="1200" dirty="0">
              <a:latin typeface="メイリオ" panose="020B0604030504040204" pitchFamily="50" charset="-128"/>
              <a:ea typeface="メイリオ" panose="020B0604030504040204" pitchFamily="50" charset="-128"/>
            </a:endParaRPr>
          </a:p>
        </p:txBody>
      </p:sp>
      <p:sp>
        <p:nvSpPr>
          <p:cNvPr id="417" name="TextBox 416">
            <a:extLst>
              <a:ext uri="{FF2B5EF4-FFF2-40B4-BE49-F238E27FC236}">
                <a16:creationId xmlns:a16="http://schemas.microsoft.com/office/drawing/2014/main" id="{B2E69734-847A-B050-D3DE-92C1E78D8DE8}"/>
              </a:ext>
            </a:extLst>
          </p:cNvPr>
          <p:cNvSpPr txBox="1"/>
          <p:nvPr/>
        </p:nvSpPr>
        <p:spPr>
          <a:xfrm>
            <a:off x="8896390" y="2630468"/>
            <a:ext cx="2031325" cy="276999"/>
          </a:xfrm>
          <a:prstGeom prst="rect">
            <a:avLst/>
          </a:prstGeom>
          <a:noFill/>
        </p:spPr>
        <p:txBody>
          <a:bodyPr wrap="none" rtlCol="0">
            <a:spAutoFit/>
          </a:bodyPr>
          <a:lstStyle/>
          <a:p>
            <a:pPr algn="ctr" rtl="0"/>
            <a:r>
              <a:rPr lang="ja-jp" sz="1200" dirty="0">
                <a:latin typeface="メイリオ" panose="020B0604030504040204" pitchFamily="50" charset="-128"/>
                <a:ea typeface="メイリオ" panose="020B0604030504040204" pitchFamily="50" charset="-128"/>
              </a:rPr>
              <a:t>継続的</a:t>
            </a:r>
            <a:r>
              <a:rPr lang="ja-JP" altLang="en-US" sz="1200" dirty="0">
                <a:latin typeface="メイリオ" panose="020B0604030504040204" pitchFamily="50" charset="-128"/>
                <a:ea typeface="メイリオ" panose="020B0604030504040204" pitchFamily="50" charset="-128"/>
              </a:rPr>
              <a:t>モダナイゼーション</a:t>
            </a:r>
            <a:endParaRPr lang="ja-jp" sz="1200" dirty="0">
              <a:latin typeface="メイリオ" panose="020B0604030504040204" pitchFamily="50" charset="-128"/>
              <a:ea typeface="メイリオ" panose="020B0604030504040204" pitchFamily="50" charset="-128"/>
            </a:endParaRPr>
          </a:p>
        </p:txBody>
      </p:sp>
      <p:sp>
        <p:nvSpPr>
          <p:cNvPr id="418" name="TextBox 417">
            <a:extLst>
              <a:ext uri="{FF2B5EF4-FFF2-40B4-BE49-F238E27FC236}">
                <a16:creationId xmlns:a16="http://schemas.microsoft.com/office/drawing/2014/main" id="{D2808205-B311-58CA-E487-BCCFF8C77A1D}"/>
              </a:ext>
            </a:extLst>
          </p:cNvPr>
          <p:cNvSpPr txBox="1"/>
          <p:nvPr/>
        </p:nvSpPr>
        <p:spPr>
          <a:xfrm>
            <a:off x="9281110" y="3646418"/>
            <a:ext cx="1261884" cy="276999"/>
          </a:xfrm>
          <a:prstGeom prst="rect">
            <a:avLst/>
          </a:prstGeom>
          <a:noFill/>
        </p:spPr>
        <p:txBody>
          <a:bodyPr wrap="none" rtlCol="0">
            <a:spAutoFit/>
          </a:bodyPr>
          <a:lstStyle/>
          <a:p>
            <a:pPr algn="ctr" rtl="0"/>
            <a:r>
              <a:rPr lang="ja-jp" sz="1200">
                <a:latin typeface="メイリオ" panose="020B0604030504040204" pitchFamily="50" charset="-128"/>
                <a:ea typeface="メイリオ" panose="020B0604030504040204" pitchFamily="50" charset="-128"/>
              </a:rPr>
              <a:t>自動化と簡素化</a:t>
            </a:r>
          </a:p>
        </p:txBody>
      </p:sp>
      <p:sp>
        <p:nvSpPr>
          <p:cNvPr id="419" name="TextBox 418">
            <a:extLst>
              <a:ext uri="{FF2B5EF4-FFF2-40B4-BE49-F238E27FC236}">
                <a16:creationId xmlns:a16="http://schemas.microsoft.com/office/drawing/2014/main" id="{F60D1FBE-A04D-DB94-76C6-3D2A10F299E6}"/>
              </a:ext>
            </a:extLst>
          </p:cNvPr>
          <p:cNvSpPr txBox="1"/>
          <p:nvPr/>
        </p:nvSpPr>
        <p:spPr>
          <a:xfrm>
            <a:off x="8782390" y="4570034"/>
            <a:ext cx="2259324" cy="461665"/>
          </a:xfrm>
          <a:prstGeom prst="rect">
            <a:avLst/>
          </a:prstGeom>
          <a:noFill/>
        </p:spPr>
        <p:txBody>
          <a:bodyPr wrap="square" rtlCol="0">
            <a:spAutoFit/>
          </a:bodyPr>
          <a:lstStyle/>
          <a:p>
            <a:pPr algn="ctr" rtl="0"/>
            <a:r>
              <a:rPr lang="ja-jp" sz="1200" dirty="0">
                <a:latin typeface="メイリオ" panose="020B0604030504040204" pitchFamily="50" charset="-128"/>
                <a:ea typeface="メイリオ" panose="020B0604030504040204" pitchFamily="50" charset="-128"/>
              </a:rPr>
              <a:t>新しいテクノロジーを迅速に実現、テスト、導入できます</a:t>
            </a:r>
          </a:p>
        </p:txBody>
      </p:sp>
      <p:sp>
        <p:nvSpPr>
          <p:cNvPr id="183" name="Rectangle 182">
            <a:extLst>
              <a:ext uri="{FF2B5EF4-FFF2-40B4-BE49-F238E27FC236}">
                <a16:creationId xmlns:a16="http://schemas.microsoft.com/office/drawing/2014/main" id="{C9F024E9-68A0-221B-F4CD-14E54D46BE3A}"/>
              </a:ext>
            </a:extLst>
          </p:cNvPr>
          <p:cNvSpPr/>
          <p:nvPr/>
        </p:nvSpPr>
        <p:spPr>
          <a:xfrm>
            <a:off x="4288" y="5097857"/>
            <a:ext cx="12192000" cy="492798"/>
          </a:xfrm>
          <a:prstGeom prst="rect">
            <a:avLst/>
          </a:prstGeom>
          <a:gradFill flip="none" rotWithShape="1">
            <a:gsLst>
              <a:gs pos="50000">
                <a:schemeClr val="accent2"/>
              </a:gs>
              <a:gs pos="5000">
                <a:schemeClr val="accent4"/>
              </a:gs>
              <a:gs pos="95000">
                <a:schemeClr val="accent1"/>
              </a:gs>
            </a:gsLst>
            <a:path path="circle">
              <a:fillToRect r="100000" b="100000"/>
            </a:path>
            <a:tileRect l="-100000" t="-10000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rtl="0"/>
            <a:r>
              <a:rPr lang="ja-jp" dirty="0">
                <a:latin typeface="Amazon Ember Display" panose="020F0603020204020204" pitchFamily="34" charset="0"/>
                <a:ea typeface="メイリオ" panose="020B0604030504040204" pitchFamily="50" charset="-128"/>
                <a:cs typeface="Amazon Ember Display" panose="020F0603020204020204" pitchFamily="34" charset="0"/>
              </a:rPr>
              <a:t>Amazon </a:t>
            </a:r>
            <a:r>
              <a:rPr lang="en-US" altLang="ja-JP" dirty="0">
                <a:latin typeface="Amazon Ember Display" panose="020F0603020204020204" pitchFamily="34" charset="0"/>
                <a:ea typeface="Amazon Ember Display" panose="020F0603020204020204" pitchFamily="34" charset="0"/>
                <a:cs typeface="Amazon Ember Display" panose="020F0603020204020204" pitchFamily="34" charset="0"/>
              </a:rPr>
              <a:t>Connect </a:t>
            </a:r>
            <a:r>
              <a:rPr lang="ja-jp" dirty="0">
                <a:latin typeface="メイリオ" panose="020B0604030504040204" pitchFamily="50" charset="-128"/>
                <a:ea typeface="メイリオ" panose="020B0604030504040204" pitchFamily="50" charset="-128"/>
              </a:rPr>
              <a:t>で</a:t>
            </a:r>
            <a:r>
              <a:rPr lang="ja-jp" dirty="0">
                <a:latin typeface="Amazon Ember Display" panose="020F0603020204020204" pitchFamily="34" charset="0"/>
                <a:ea typeface="メイリオ" panose="020B0604030504040204" pitchFamily="50" charset="-128"/>
                <a:cs typeface="Amazon Ember Display" panose="020F0603020204020204" pitchFamily="34" charset="0"/>
              </a:rPr>
              <a:t> </a:t>
            </a:r>
            <a:r>
              <a:rPr lang="en-US" altLang="ja-JP" dirty="0">
                <a:latin typeface="Amazon Ember Display" panose="020F0603020204020204" pitchFamily="34" charset="0"/>
                <a:ea typeface="Amazon Ember Display" panose="020F0603020204020204" pitchFamily="34" charset="0"/>
                <a:cs typeface="Amazon Ember Display" panose="020F0603020204020204" pitchFamily="34" charset="0"/>
              </a:rPr>
              <a:t>CX</a:t>
            </a:r>
            <a:r>
              <a:rPr lang="ja-jp" dirty="0">
                <a:latin typeface="Amazon Ember Display" panose="020F0603020204020204" pitchFamily="34" charset="0"/>
                <a:ea typeface="メイリオ" panose="020B0604030504040204" pitchFamily="50" charset="-128"/>
                <a:cs typeface="Amazon Ember Display" panose="020F0603020204020204" pitchFamily="34" charset="0"/>
              </a:rPr>
              <a:t> </a:t>
            </a:r>
            <a:r>
              <a:rPr lang="ja-jp" dirty="0">
                <a:latin typeface="メイリオ" panose="020B0604030504040204" pitchFamily="50" charset="-128"/>
                <a:ea typeface="メイリオ" panose="020B0604030504040204" pitchFamily="50" charset="-128"/>
              </a:rPr>
              <a:t>イノベーションを加速</a:t>
            </a:r>
          </a:p>
        </p:txBody>
      </p:sp>
      <p:sp>
        <p:nvSpPr>
          <p:cNvPr id="2" name="Slide Number Placeholder 13">
            <a:extLst>
              <a:ext uri="{FF2B5EF4-FFF2-40B4-BE49-F238E27FC236}">
                <a16:creationId xmlns:a16="http://schemas.microsoft.com/office/drawing/2014/main" id="{214D827F-5C62-4CCA-EE06-F699E53C53B1}"/>
              </a:ext>
            </a:extLst>
          </p:cNvPr>
          <p:cNvSpPr>
            <a:spLocks noGrp="1"/>
          </p:cNvSpPr>
          <p:nvPr/>
        </p:nvSpPr>
        <p:spPr>
          <a:xfrm>
            <a:off x="11262642" y="6267969"/>
            <a:ext cx="492443" cy="20483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8B2BE56-A1DF-44BF-AF31-08C6097C884E}" type="slidenum">
              <a:rPr lang="en-US" smtClean="0">
                <a:solidFill>
                  <a:schemeClr val="tx1"/>
                </a:solidFill>
              </a:rPr>
              <a:pPr/>
              <a:t>19</a:t>
            </a:fld>
            <a:endParaRPr lang="en-US" sz="1200" dirty="0">
              <a:solidFill>
                <a:schemeClr val="tx1"/>
              </a:solidFill>
            </a:endParaRPr>
          </a:p>
        </p:txBody>
      </p:sp>
    </p:spTree>
    <p:extLst>
      <p:ext uri="{BB962C8B-B14F-4D97-AF65-F5344CB8AC3E}">
        <p14:creationId xmlns:p14="http://schemas.microsoft.com/office/powerpoint/2010/main" val="2628116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wipe(left)">
                                      <p:cBhvr>
                                        <p:cTn id="7" dur="50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1BCFC-AD56-563A-37B6-9DE9C2335BF6}"/>
              </a:ext>
            </a:extLst>
          </p:cNvPr>
          <p:cNvSpPr>
            <a:spLocks noGrp="1"/>
          </p:cNvSpPr>
          <p:nvPr>
            <p:ph type="title"/>
          </p:nvPr>
        </p:nvSpPr>
        <p:spPr/>
        <p:txBody>
          <a:bodyPr/>
          <a:lstStyle/>
          <a:p>
            <a:r>
              <a:rPr lang="en-US" b="1" dirty="0" err="1">
                <a:solidFill>
                  <a:srgbClr val="232F3E"/>
                </a:solidFill>
                <a:latin typeface="+mj-lt"/>
                <a:ea typeface="Noto Sans JP" pitchFamily="34" charset="-122"/>
                <a:cs typeface="Noto Sans JP" pitchFamily="34" charset="-120"/>
              </a:rPr>
              <a:t>はじめに</a:t>
            </a:r>
            <a:endParaRPr lang="en-JP" dirty="0">
              <a:latin typeface="+mj-lt"/>
            </a:endParaRPr>
          </a:p>
        </p:txBody>
      </p:sp>
      <p:sp>
        <p:nvSpPr>
          <p:cNvPr id="3" name="Content Placeholder 2">
            <a:extLst>
              <a:ext uri="{FF2B5EF4-FFF2-40B4-BE49-F238E27FC236}">
                <a16:creationId xmlns:a16="http://schemas.microsoft.com/office/drawing/2014/main" id="{47DBABE0-0085-C673-BFE2-74913C443B58}"/>
              </a:ext>
            </a:extLst>
          </p:cNvPr>
          <p:cNvSpPr>
            <a:spLocks noGrp="1"/>
          </p:cNvSpPr>
          <p:nvPr>
            <p:ph idx="1"/>
          </p:nvPr>
        </p:nvSpPr>
        <p:spPr>
          <a:xfrm>
            <a:off x="304800" y="1727379"/>
            <a:ext cx="11582400" cy="4034951"/>
          </a:xfrm>
        </p:spPr>
        <p:txBody>
          <a:bodyPr/>
          <a:lstStyle/>
          <a:p>
            <a:pPr marL="457200" indent="-457200">
              <a:buFont typeface="Arial" panose="020B0604020202020204" pitchFamily="34" charset="0"/>
              <a:buChar char="•"/>
            </a:pPr>
            <a:r>
              <a:rPr lang="en-US" sz="1800" b="1" dirty="0" err="1">
                <a:solidFill>
                  <a:srgbClr val="232F3E"/>
                </a:solidFill>
                <a:latin typeface="+mn-lt"/>
                <a:ea typeface="Noto Sans JP" pitchFamily="34" charset="-122"/>
                <a:cs typeface="Noto Sans JP" pitchFamily="34" charset="-120"/>
              </a:rPr>
              <a:t>独自実装の最小化</a:t>
            </a:r>
            <a:endParaRPr lang="en-US" sz="1800" b="1" dirty="0">
              <a:solidFill>
                <a:srgbClr val="232F3E"/>
              </a:solidFill>
              <a:latin typeface="+mn-lt"/>
              <a:ea typeface="Noto Sans JP" pitchFamily="34" charset="-122"/>
              <a:cs typeface="Noto Sans JP" pitchFamily="34" charset="-120"/>
            </a:endParaRPr>
          </a:p>
          <a:p>
            <a:pPr marL="742950" lvl="1" indent="-457200">
              <a:buFont typeface="Arial" panose="020B0604020202020204" pitchFamily="34" charset="0"/>
              <a:buChar char="•"/>
            </a:pPr>
            <a:r>
              <a:rPr lang="en-US" sz="1600" dirty="0" err="1">
                <a:solidFill>
                  <a:srgbClr val="374151"/>
                </a:solidFill>
                <a:latin typeface="+mn-lt"/>
                <a:ea typeface="Noto Sans JP" pitchFamily="34" charset="-122"/>
                <a:cs typeface="Noto Sans JP" pitchFamily="34" charset="-120"/>
              </a:rPr>
              <a:t>AWSの標準機能を組み合わせることで、カスタム開発を最小限に抑え、迅速な構築と安定稼働を実現します</a:t>
            </a:r>
            <a:endParaRPr lang="en-US" sz="1600" dirty="0">
              <a:latin typeface="+mn-lt"/>
            </a:endParaRPr>
          </a:p>
          <a:p>
            <a:pPr marL="457200" indent="-457200">
              <a:buFont typeface="Arial" panose="020B0604020202020204" pitchFamily="34" charset="0"/>
              <a:buChar char="•"/>
            </a:pPr>
            <a:r>
              <a:rPr lang="en-US" sz="1800" b="1" dirty="0" err="1">
                <a:solidFill>
                  <a:srgbClr val="232F3E"/>
                </a:solidFill>
                <a:latin typeface="+mn-lt"/>
                <a:ea typeface="Noto Sans JP" pitchFamily="34" charset="-122"/>
                <a:cs typeface="Noto Sans JP" pitchFamily="34" charset="-120"/>
              </a:rPr>
              <a:t>継続的な進化</a:t>
            </a:r>
            <a:endParaRPr lang="en-US" sz="1800" b="1" dirty="0">
              <a:solidFill>
                <a:srgbClr val="232F3E"/>
              </a:solidFill>
              <a:latin typeface="+mn-lt"/>
              <a:ea typeface="Noto Sans JP" pitchFamily="34" charset="-122"/>
              <a:cs typeface="Noto Sans JP" pitchFamily="34" charset="-120"/>
            </a:endParaRPr>
          </a:p>
          <a:p>
            <a:pPr marL="742950" lvl="1" indent="-457200">
              <a:buFont typeface="Arial" panose="020B0604020202020204" pitchFamily="34" charset="0"/>
              <a:buChar char="•"/>
            </a:pPr>
            <a:r>
              <a:rPr lang="en-US" sz="1600" dirty="0" err="1">
                <a:solidFill>
                  <a:srgbClr val="374151"/>
                </a:solidFill>
                <a:latin typeface="+mn-lt"/>
                <a:ea typeface="Noto Sans JP" pitchFamily="34" charset="-122"/>
                <a:cs typeface="Noto Sans JP" pitchFamily="34" charset="-120"/>
              </a:rPr>
              <a:t>AWSによる定期的な機能アップデートと改善を自動的に享受できます。独自開発では困難な継続的進化を実現します</a:t>
            </a:r>
            <a:r>
              <a:rPr lang="en-US" sz="1600" dirty="0">
                <a:solidFill>
                  <a:srgbClr val="374151"/>
                </a:solidFill>
                <a:latin typeface="+mn-lt"/>
                <a:ea typeface="Noto Sans JP" pitchFamily="34" charset="-122"/>
                <a:cs typeface="Noto Sans JP" pitchFamily="34" charset="-120"/>
              </a:rPr>
              <a:t>。</a:t>
            </a:r>
            <a:endParaRPr lang="en-US" sz="1600" dirty="0">
              <a:latin typeface="+mn-lt"/>
            </a:endParaRPr>
          </a:p>
          <a:p>
            <a:pPr marL="457200" indent="-457200">
              <a:buFont typeface="Arial" panose="020B0604020202020204" pitchFamily="34" charset="0"/>
              <a:buChar char="•"/>
            </a:pPr>
            <a:r>
              <a:rPr lang="en-US" sz="1800" b="1" dirty="0" err="1">
                <a:solidFill>
                  <a:srgbClr val="232F3E"/>
                </a:solidFill>
                <a:latin typeface="+mn-lt"/>
                <a:ea typeface="Noto Sans JP" pitchFamily="34" charset="-122"/>
                <a:cs typeface="Noto Sans JP" pitchFamily="34" charset="-120"/>
              </a:rPr>
              <a:t>保守性の向上</a:t>
            </a:r>
            <a:endParaRPr lang="en-US" sz="1800" b="1" dirty="0">
              <a:solidFill>
                <a:srgbClr val="232F3E"/>
              </a:solidFill>
              <a:latin typeface="+mn-lt"/>
              <a:ea typeface="Noto Sans JP" pitchFamily="34" charset="-122"/>
              <a:cs typeface="Noto Sans JP" pitchFamily="34" charset="-120"/>
            </a:endParaRPr>
          </a:p>
          <a:p>
            <a:pPr marL="742950" lvl="1" indent="-457200">
              <a:buFont typeface="Arial" panose="020B0604020202020204" pitchFamily="34" charset="0"/>
              <a:buChar char="•"/>
            </a:pPr>
            <a:r>
              <a:rPr lang="en-US" sz="1600" dirty="0" err="1">
                <a:solidFill>
                  <a:srgbClr val="374151"/>
                </a:solidFill>
                <a:latin typeface="+mn-lt"/>
                <a:ea typeface="Noto Sans JP" pitchFamily="34" charset="-122"/>
                <a:cs typeface="Noto Sans JP" pitchFamily="34" charset="-120"/>
              </a:rPr>
              <a:t>マネージドサービスによる運用負荷の軽減、セキュリティパッチの自動適用により、保守性が大幅に向上します</a:t>
            </a:r>
            <a:r>
              <a:rPr lang="en-US" sz="1600" dirty="0">
                <a:solidFill>
                  <a:srgbClr val="374151"/>
                </a:solidFill>
                <a:latin typeface="+mn-lt"/>
                <a:ea typeface="Noto Sans JP" pitchFamily="34" charset="-122"/>
                <a:cs typeface="Noto Sans JP" pitchFamily="34" charset="-120"/>
              </a:rPr>
              <a:t>。</a:t>
            </a:r>
            <a:endParaRPr lang="en-US" sz="1600" dirty="0">
              <a:latin typeface="+mn-lt"/>
            </a:endParaRPr>
          </a:p>
          <a:p>
            <a:pPr marL="457200" indent="-457200">
              <a:buFont typeface="Arial" panose="020B0604020202020204" pitchFamily="34" charset="0"/>
              <a:buChar char="•"/>
            </a:pPr>
            <a:r>
              <a:rPr lang="en-US" sz="1800" b="1" dirty="0" err="1">
                <a:solidFill>
                  <a:srgbClr val="232F3E"/>
                </a:solidFill>
                <a:latin typeface="+mn-lt"/>
                <a:ea typeface="Noto Sans JP" pitchFamily="34" charset="-122"/>
                <a:cs typeface="Noto Sans JP" pitchFamily="34" charset="-120"/>
              </a:rPr>
              <a:t>コスト最適化</a:t>
            </a:r>
            <a:endParaRPr lang="en-US" sz="1800" b="1" dirty="0">
              <a:solidFill>
                <a:srgbClr val="232F3E"/>
              </a:solidFill>
              <a:latin typeface="+mn-lt"/>
              <a:ea typeface="Noto Sans JP" pitchFamily="34" charset="-122"/>
              <a:cs typeface="Noto Sans JP" pitchFamily="34" charset="-120"/>
            </a:endParaRPr>
          </a:p>
          <a:p>
            <a:pPr marL="742950" lvl="1" indent="-457200">
              <a:buFont typeface="Arial" panose="020B0604020202020204" pitchFamily="34" charset="0"/>
              <a:buChar char="•"/>
            </a:pPr>
            <a:r>
              <a:rPr lang="en-US" sz="1600" dirty="0" err="1">
                <a:solidFill>
                  <a:srgbClr val="374151"/>
                </a:solidFill>
                <a:latin typeface="+mn-lt"/>
                <a:ea typeface="Noto Sans JP" pitchFamily="34" charset="-122"/>
                <a:cs typeface="Noto Sans JP" pitchFamily="34" charset="-120"/>
              </a:rPr>
              <a:t>従量課金制による費用対効果の最大化、開発コストと運用コストの両面での削減を実現します</a:t>
            </a:r>
            <a:r>
              <a:rPr lang="en-US" sz="1600" dirty="0">
                <a:solidFill>
                  <a:srgbClr val="374151"/>
                </a:solidFill>
                <a:latin typeface="+mn-lt"/>
                <a:ea typeface="Noto Sans JP" pitchFamily="34" charset="-122"/>
                <a:cs typeface="Noto Sans JP" pitchFamily="34" charset="-120"/>
              </a:rPr>
              <a:t>。</a:t>
            </a:r>
            <a:endParaRPr lang="en-JP" sz="1600" dirty="0">
              <a:latin typeface="+mn-lt"/>
            </a:endParaRPr>
          </a:p>
        </p:txBody>
      </p:sp>
      <p:sp>
        <p:nvSpPr>
          <p:cNvPr id="4" name="Slide Number Placeholder 3">
            <a:extLst>
              <a:ext uri="{FF2B5EF4-FFF2-40B4-BE49-F238E27FC236}">
                <a16:creationId xmlns:a16="http://schemas.microsoft.com/office/drawing/2014/main" id="{DDD599F7-8105-7095-694F-B91878BB7B4A}"/>
              </a:ext>
            </a:extLst>
          </p:cNvPr>
          <p:cNvSpPr>
            <a:spLocks noGrp="1"/>
          </p:cNvSpPr>
          <p:nvPr>
            <p:ph type="sldNum" sz="quarter" idx="12"/>
          </p:nvPr>
        </p:nvSpPr>
        <p:spPr/>
        <p:txBody>
          <a:bodyPr/>
          <a:lstStyle/>
          <a:p>
            <a:fld id="{EB4B8DE2-A4E8-46E4-8BBF-D75455EFF32C}" type="slidenum">
              <a:rPr lang="en-US" smtClean="0"/>
              <a:pPr/>
              <a:t>2</a:t>
            </a:fld>
            <a:endParaRPr lang="en-US" dirty="0"/>
          </a:p>
        </p:txBody>
      </p:sp>
    </p:spTree>
    <p:extLst>
      <p:ext uri="{BB962C8B-B14F-4D97-AF65-F5344CB8AC3E}">
        <p14:creationId xmlns:p14="http://schemas.microsoft.com/office/powerpoint/2010/main" val="2486092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35996-A2B0-FF68-22A1-6AB4A32D867A}"/>
            </a:ext>
          </a:extLst>
        </p:cNvPr>
        <p:cNvGrpSpPr/>
        <p:nvPr/>
      </p:nvGrpSpPr>
      <p:grpSpPr>
        <a:xfrm>
          <a:off x="0" y="0"/>
          <a:ext cx="0" cy="0"/>
          <a:chOff x="0" y="0"/>
          <a:chExt cx="0" cy="0"/>
        </a:xfrm>
      </p:grpSpPr>
      <p:sp>
        <p:nvSpPr>
          <p:cNvPr id="42" name="Rectangle: Top Corners Rounded 41">
            <a:extLst>
              <a:ext uri="{FF2B5EF4-FFF2-40B4-BE49-F238E27FC236}">
                <a16:creationId xmlns:a16="http://schemas.microsoft.com/office/drawing/2014/main" id="{2FDD8417-F928-8A77-F144-1745512A9CC2}"/>
              </a:ext>
            </a:extLst>
          </p:cNvPr>
          <p:cNvSpPr/>
          <p:nvPr/>
        </p:nvSpPr>
        <p:spPr>
          <a:xfrm>
            <a:off x="8205071" y="1883836"/>
            <a:ext cx="3745590" cy="4588972"/>
          </a:xfrm>
          <a:prstGeom prst="round2SameRect">
            <a:avLst>
              <a:gd name="adj1" fmla="val 0"/>
              <a:gd name="adj2" fmla="val 9845"/>
            </a:avLst>
          </a:prstGeom>
          <a:solidFill>
            <a:schemeClr val="bg1">
              <a:alpha val="70000"/>
            </a:schemeClr>
          </a:solidFill>
          <a:ln w="25400">
            <a:noFill/>
          </a:ln>
          <a:effectLst>
            <a:outerShdw blurRad="63500" dist="76200" dir="2700000" algn="ctr" rotWithShape="0">
              <a:srgbClr val="000000">
                <a:alpha val="4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err="1">
              <a:latin typeface="Amazon Ember Display Heavy" panose="020F0803020204020204" pitchFamily="34" charset="0"/>
              <a:ea typeface="Amazon Ember Display Heavy" panose="020F0803020204020204" pitchFamily="34" charset="0"/>
              <a:cs typeface="Amazon Ember Display Heavy" panose="020F0803020204020204" pitchFamily="34" charset="0"/>
            </a:endParaRPr>
          </a:p>
        </p:txBody>
      </p:sp>
      <p:sp>
        <p:nvSpPr>
          <p:cNvPr id="44" name="Rectangle: Top Corners Rounded 43">
            <a:extLst>
              <a:ext uri="{FF2B5EF4-FFF2-40B4-BE49-F238E27FC236}">
                <a16:creationId xmlns:a16="http://schemas.microsoft.com/office/drawing/2014/main" id="{9474338C-3D39-C3C3-3D4D-AD26C6C3F7CD}"/>
              </a:ext>
            </a:extLst>
          </p:cNvPr>
          <p:cNvSpPr/>
          <p:nvPr/>
        </p:nvSpPr>
        <p:spPr>
          <a:xfrm>
            <a:off x="4395071" y="1883836"/>
            <a:ext cx="3745590" cy="4588972"/>
          </a:xfrm>
          <a:prstGeom prst="round2SameRect">
            <a:avLst>
              <a:gd name="adj1" fmla="val 0"/>
              <a:gd name="adj2" fmla="val 9845"/>
            </a:avLst>
          </a:prstGeom>
          <a:solidFill>
            <a:schemeClr val="bg1">
              <a:alpha val="70000"/>
            </a:schemeClr>
          </a:solidFill>
          <a:ln w="25400">
            <a:noFill/>
          </a:ln>
          <a:effectLst>
            <a:outerShdw blurRad="63500" dist="76200" dir="2700000" algn="ctr" rotWithShape="0">
              <a:srgbClr val="000000">
                <a:alpha val="4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err="1">
              <a:latin typeface="Amazon Ember Display Heavy" panose="020F0803020204020204" pitchFamily="34" charset="0"/>
              <a:ea typeface="Amazon Ember Display Heavy" panose="020F0803020204020204" pitchFamily="34" charset="0"/>
              <a:cs typeface="Amazon Ember Display Heavy" panose="020F0803020204020204" pitchFamily="34" charset="0"/>
            </a:endParaRPr>
          </a:p>
        </p:txBody>
      </p:sp>
      <p:sp>
        <p:nvSpPr>
          <p:cNvPr id="45" name="Rectangle: Top Corners Rounded 44">
            <a:extLst>
              <a:ext uri="{FF2B5EF4-FFF2-40B4-BE49-F238E27FC236}">
                <a16:creationId xmlns:a16="http://schemas.microsoft.com/office/drawing/2014/main" id="{ABE69684-C962-A19B-FEB1-6B152423D8F7}"/>
              </a:ext>
            </a:extLst>
          </p:cNvPr>
          <p:cNvSpPr/>
          <p:nvPr/>
        </p:nvSpPr>
        <p:spPr>
          <a:xfrm>
            <a:off x="560687" y="1883836"/>
            <a:ext cx="3745590" cy="4623394"/>
          </a:xfrm>
          <a:prstGeom prst="round2SameRect">
            <a:avLst>
              <a:gd name="adj1" fmla="val 0"/>
              <a:gd name="adj2" fmla="val 9845"/>
            </a:avLst>
          </a:prstGeom>
          <a:solidFill>
            <a:schemeClr val="accent4">
              <a:lumMod val="60000"/>
              <a:lumOff val="40000"/>
              <a:alpha val="70000"/>
            </a:schemeClr>
          </a:solidFill>
          <a:ln w="25400">
            <a:noFill/>
          </a:ln>
          <a:effectLst>
            <a:outerShdw blurRad="63500" dist="76200" dir="2700000" algn="ctr" rotWithShape="0">
              <a:srgbClr val="000000">
                <a:alpha val="4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err="1">
              <a:latin typeface="Amazon Ember Display Heavy" panose="020F0803020204020204" pitchFamily="34" charset="0"/>
              <a:ea typeface="Amazon Ember Display Heavy" panose="020F0803020204020204" pitchFamily="34" charset="0"/>
              <a:cs typeface="Amazon Ember Display Heavy" panose="020F0803020204020204" pitchFamily="34" charset="0"/>
            </a:endParaRPr>
          </a:p>
        </p:txBody>
      </p:sp>
      <p:sp>
        <p:nvSpPr>
          <p:cNvPr id="46" name="Rectangle 45">
            <a:extLst>
              <a:ext uri="{FF2B5EF4-FFF2-40B4-BE49-F238E27FC236}">
                <a16:creationId xmlns:a16="http://schemas.microsoft.com/office/drawing/2014/main" id="{67318FB7-07EF-7770-FC26-F451B991DC7B}"/>
              </a:ext>
            </a:extLst>
          </p:cNvPr>
          <p:cNvSpPr/>
          <p:nvPr/>
        </p:nvSpPr>
        <p:spPr>
          <a:xfrm>
            <a:off x="1200300" y="1603464"/>
            <a:ext cx="2484896" cy="95301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1">
            <a:extLst>
              <a:ext uri="{FF2B5EF4-FFF2-40B4-BE49-F238E27FC236}">
                <a16:creationId xmlns:a16="http://schemas.microsoft.com/office/drawing/2014/main" id="{C78A33EB-126E-A27F-700A-4AE42F6EB471}"/>
              </a:ext>
            </a:extLst>
          </p:cNvPr>
          <p:cNvSpPr>
            <a:spLocks noGrp="1"/>
          </p:cNvSpPr>
          <p:nvPr/>
        </p:nvSpPr>
        <p:spPr>
          <a:xfrm>
            <a:off x="436916" y="350770"/>
            <a:ext cx="11277600" cy="602086"/>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500" b="0" kern="1200">
                <a:solidFill>
                  <a:schemeClr val="tx1"/>
                </a:solidFill>
                <a:latin typeface="Open Sans bold" panose="020B0806030504020204" pitchFamily="34" charset="0"/>
                <a:ea typeface="Open Sans bold" panose="020B0806030504020204" pitchFamily="34" charset="0"/>
                <a:cs typeface="Open Sans bold" panose="020B0806030504020204" pitchFamily="34" charset="0"/>
              </a:defRPr>
            </a:lvl1pPr>
          </a:lstStyle>
          <a:p>
            <a:pPr algn="l"/>
            <a:r>
              <a:rPr lang="en-GB" b="0" dirty="0">
                <a:latin typeface="Open Sans bold" panose="020B0806030504020204" pitchFamily="34" charset="0"/>
                <a:ea typeface="Open Sans bold" panose="020B0806030504020204" pitchFamily="34" charset="0"/>
                <a:cs typeface="Open Sans bold" panose="020B0806030504020204" pitchFamily="34" charset="0"/>
              </a:rPr>
              <a:t> </a:t>
            </a:r>
          </a:p>
        </p:txBody>
      </p:sp>
      <p:sp>
        <p:nvSpPr>
          <p:cNvPr id="11" name="Slide Number Placeholder 13">
            <a:extLst>
              <a:ext uri="{FF2B5EF4-FFF2-40B4-BE49-F238E27FC236}">
                <a16:creationId xmlns:a16="http://schemas.microsoft.com/office/drawing/2014/main" id="{0F1AD48B-8FC1-5EC8-8881-EFAA309F2CD7}"/>
              </a:ext>
            </a:extLst>
          </p:cNvPr>
          <p:cNvSpPr>
            <a:spLocks noGrp="1"/>
          </p:cNvSpPr>
          <p:nvPr/>
        </p:nvSpPr>
        <p:spPr>
          <a:xfrm>
            <a:off x="11262642" y="6469137"/>
            <a:ext cx="492443" cy="20483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8B2BE56-A1DF-44BF-AF31-08C6097C884E}" type="slidenum">
              <a:rPr lang="en-US" smtClean="0">
                <a:solidFill>
                  <a:schemeClr val="tx1"/>
                </a:solidFill>
              </a:rPr>
              <a:pPr/>
              <a:t>20</a:t>
            </a:fld>
            <a:endParaRPr lang="en-US" sz="1200" dirty="0">
              <a:solidFill>
                <a:schemeClr val="tx1"/>
              </a:solidFill>
            </a:endParaRPr>
          </a:p>
        </p:txBody>
      </p:sp>
      <p:sp>
        <p:nvSpPr>
          <p:cNvPr id="49" name="Title 1">
            <a:extLst>
              <a:ext uri="{FF2B5EF4-FFF2-40B4-BE49-F238E27FC236}">
                <a16:creationId xmlns:a16="http://schemas.microsoft.com/office/drawing/2014/main" id="{CFC63152-935E-2DF6-8693-E8A80213B716}"/>
              </a:ext>
            </a:extLst>
          </p:cNvPr>
          <p:cNvSpPr>
            <a:spLocks noGrp="1"/>
          </p:cNvSpPr>
          <p:nvPr>
            <p:ph type="title"/>
          </p:nvPr>
        </p:nvSpPr>
        <p:spPr>
          <a:xfrm>
            <a:off x="378055" y="125162"/>
            <a:ext cx="12066258" cy="535531"/>
          </a:xfrm>
        </p:spPr>
        <p:txBody>
          <a:bodyPr>
            <a:normAutofit fontScale="90000"/>
          </a:bodyPr>
          <a:lstStyle/>
          <a:p>
            <a:r>
              <a:rPr lang="en-US" altLang="ja-JP" u="sng" dirty="0">
                <a:latin typeface="メイリオ" panose="020B0604030504040204" pitchFamily="50" charset="-128"/>
                <a:ea typeface="メイリオ" panose="020B0604030504040204" pitchFamily="50" charset="-128"/>
                <a:cs typeface="+mj-cs"/>
              </a:rPr>
              <a:t>Amazon Connect</a:t>
            </a:r>
            <a:r>
              <a:rPr lang="ja-JP" altLang="en-US" u="sng" dirty="0">
                <a:latin typeface="メイリオ" panose="020B0604030504040204" pitchFamily="50" charset="-128"/>
                <a:ea typeface="メイリオ" panose="020B0604030504040204" pitchFamily="50" charset="-128"/>
                <a:cs typeface="+mj-cs"/>
              </a:rPr>
              <a:t>の導入効果</a:t>
            </a:r>
            <a:endParaRPr lang="en-US" u="sng" dirty="0">
              <a:latin typeface="メイリオ" panose="020B0604030504040204" pitchFamily="50" charset="-128"/>
              <a:ea typeface="メイリオ" panose="020B0604030504040204" pitchFamily="50" charset="-128"/>
              <a:cs typeface="+mj-cs"/>
            </a:endParaRPr>
          </a:p>
        </p:txBody>
      </p:sp>
      <p:sp>
        <p:nvSpPr>
          <p:cNvPr id="50" name="TextBox 49">
            <a:extLst>
              <a:ext uri="{FF2B5EF4-FFF2-40B4-BE49-F238E27FC236}">
                <a16:creationId xmlns:a16="http://schemas.microsoft.com/office/drawing/2014/main" id="{5FD667E4-D4AC-C9F3-FF14-518A46AEE8F9}"/>
              </a:ext>
            </a:extLst>
          </p:cNvPr>
          <p:cNvSpPr txBox="1"/>
          <p:nvPr/>
        </p:nvSpPr>
        <p:spPr>
          <a:xfrm>
            <a:off x="338533" y="660186"/>
            <a:ext cx="11514934" cy="923330"/>
          </a:xfrm>
          <a:prstGeom prst="rect">
            <a:avLst/>
          </a:prstGeom>
          <a:noFill/>
        </p:spPr>
        <p:txBody>
          <a:bodyPr wrap="square">
            <a:spAutoFit/>
          </a:bodyPr>
          <a:lstStyle/>
          <a:p>
            <a:r>
              <a:rPr lang="en-US" altLang="ja-JP" b="1" dirty="0">
                <a:latin typeface="Amazon Ember Display" panose="020F0603020204020204" pitchFamily="34" charset="0"/>
                <a:ea typeface="Amazon Ember Display" panose="020F0603020204020204" pitchFamily="34" charset="0"/>
                <a:cs typeface="Amazon Ember Display" panose="020F0603020204020204" pitchFamily="34" charset="0"/>
              </a:rPr>
              <a:t>Amazon Connect </a:t>
            </a:r>
            <a:r>
              <a:rPr lang="ja-JP" altLang="en-US" dirty="0">
                <a:latin typeface="メイリオ" panose="020B0604030504040204" pitchFamily="50" charset="-128"/>
                <a:ea typeface="メイリオ" panose="020B0604030504040204" pitchFamily="50" charset="-128"/>
              </a:rPr>
              <a:t>の導入により顧客サービスの革新を実現しています。</a:t>
            </a:r>
            <a:r>
              <a:rPr lang="en-US" altLang="ja-JP" dirty="0">
                <a:latin typeface="Amazon Ember Display" panose="020F0603020204020204" pitchFamily="34" charset="0"/>
                <a:ea typeface="Amazon Ember Display" panose="020F0603020204020204" pitchFamily="34" charset="0"/>
                <a:cs typeface="Amazon Ember Display" panose="020F0603020204020204" pitchFamily="34" charset="0"/>
              </a:rPr>
              <a:t>AI</a:t>
            </a:r>
            <a:r>
              <a:rPr lang="ja-JP" altLang="en-US" dirty="0">
                <a:latin typeface="メイリオ" panose="020B0604030504040204" pitchFamily="50" charset="-128"/>
                <a:ea typeface="メイリオ" panose="020B0604030504040204" pitchFamily="50" charset="-128"/>
              </a:rPr>
              <a:t> を活用したシステムの自動化により業務効率が大幅に向上し、運用コストの削減、不正行為の検出率向上、そしてビジネス規模に応じた柔軟な拡張を実現しています。</a:t>
            </a:r>
            <a:endParaRPr lang="en-US"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7CF0804D-BDF5-B9FE-D3B5-CE7FC15D7BE0}"/>
              </a:ext>
            </a:extLst>
          </p:cNvPr>
          <p:cNvPicPr>
            <a:picLocks noChangeAspect="1"/>
          </p:cNvPicPr>
          <p:nvPr/>
        </p:nvPicPr>
        <p:blipFill>
          <a:blip r:embed="rId3"/>
          <a:stretch>
            <a:fillRect/>
          </a:stretch>
        </p:blipFill>
        <p:spPr>
          <a:xfrm>
            <a:off x="1287993" y="1926114"/>
            <a:ext cx="2291970" cy="415463"/>
          </a:xfrm>
          <a:prstGeom prst="rect">
            <a:avLst/>
          </a:prstGeom>
        </p:spPr>
      </p:pic>
      <p:sp>
        <p:nvSpPr>
          <p:cNvPr id="7" name="Rectangle: Top Corners Rounded 65">
            <a:extLst>
              <a:ext uri="{FF2B5EF4-FFF2-40B4-BE49-F238E27FC236}">
                <a16:creationId xmlns:a16="http://schemas.microsoft.com/office/drawing/2014/main" id="{F2FD078A-5EB9-0534-2980-6DA5971757C9}"/>
              </a:ext>
            </a:extLst>
          </p:cNvPr>
          <p:cNvSpPr/>
          <p:nvPr/>
        </p:nvSpPr>
        <p:spPr>
          <a:xfrm>
            <a:off x="4408061" y="1814826"/>
            <a:ext cx="3745590" cy="4588972"/>
          </a:xfrm>
          <a:prstGeom prst="round2SameRect">
            <a:avLst>
              <a:gd name="adj1" fmla="val 0"/>
              <a:gd name="adj2" fmla="val 9845"/>
            </a:avLst>
          </a:prstGeom>
          <a:solidFill>
            <a:schemeClr val="accent4">
              <a:lumMod val="60000"/>
              <a:lumOff val="40000"/>
              <a:alpha val="70000"/>
            </a:schemeClr>
          </a:solidFill>
          <a:ln w="25400">
            <a:noFill/>
          </a:ln>
          <a:effectLst>
            <a:outerShdw blurRad="63500" dist="76200" dir="2700000" algn="ctr" rotWithShape="0">
              <a:srgbClr val="000000">
                <a:alpha val="4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err="1">
              <a:latin typeface="Amazon Ember Display Heavy" panose="020F0803020204020204" pitchFamily="34" charset="0"/>
              <a:ea typeface="Amazon Ember Display Heavy" panose="020F0803020204020204" pitchFamily="34" charset="0"/>
              <a:cs typeface="Amazon Ember Display Heavy" panose="020F0803020204020204" pitchFamily="34" charset="0"/>
            </a:endParaRPr>
          </a:p>
        </p:txBody>
      </p:sp>
      <p:sp>
        <p:nvSpPr>
          <p:cNvPr id="24" name="Rectangle 2">
            <a:extLst>
              <a:ext uri="{FF2B5EF4-FFF2-40B4-BE49-F238E27FC236}">
                <a16:creationId xmlns:a16="http://schemas.microsoft.com/office/drawing/2014/main" id="{EC94D7A6-9710-A7BC-E967-BA95AC1F8F53}"/>
              </a:ext>
            </a:extLst>
          </p:cNvPr>
          <p:cNvSpPr/>
          <p:nvPr/>
        </p:nvSpPr>
        <p:spPr>
          <a:xfrm>
            <a:off x="5047674" y="1561886"/>
            <a:ext cx="2484896" cy="95301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 descr="Capital One">
            <a:extLst>
              <a:ext uri="{FF2B5EF4-FFF2-40B4-BE49-F238E27FC236}">
                <a16:creationId xmlns:a16="http://schemas.microsoft.com/office/drawing/2014/main" id="{2D2E2AFD-DAB9-9CAA-F6EF-219FD939EB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5252" y="1670750"/>
            <a:ext cx="1514150" cy="757075"/>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Top Corners Rounded 54">
            <a:extLst>
              <a:ext uri="{FF2B5EF4-FFF2-40B4-BE49-F238E27FC236}">
                <a16:creationId xmlns:a16="http://schemas.microsoft.com/office/drawing/2014/main" id="{246F7976-6449-FEF2-206C-CB917B018BF9}"/>
              </a:ext>
            </a:extLst>
          </p:cNvPr>
          <p:cNvSpPr/>
          <p:nvPr/>
        </p:nvSpPr>
        <p:spPr>
          <a:xfrm>
            <a:off x="8212296" y="1823454"/>
            <a:ext cx="3745590" cy="4588972"/>
          </a:xfrm>
          <a:prstGeom prst="round2SameRect">
            <a:avLst>
              <a:gd name="adj1" fmla="val 0"/>
              <a:gd name="adj2" fmla="val 9845"/>
            </a:avLst>
          </a:prstGeom>
          <a:solidFill>
            <a:schemeClr val="accent4">
              <a:lumMod val="60000"/>
              <a:lumOff val="40000"/>
              <a:alpha val="70000"/>
            </a:schemeClr>
          </a:solidFill>
          <a:ln w="25400">
            <a:noFill/>
          </a:ln>
          <a:effectLst>
            <a:outerShdw blurRad="63500" dist="76200" dir="2700000" algn="ctr" rotWithShape="0">
              <a:srgbClr val="000000">
                <a:alpha val="4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err="1">
              <a:latin typeface="Amazon Ember Display Heavy" panose="020F0803020204020204" pitchFamily="34" charset="0"/>
              <a:ea typeface="Amazon Ember Display Heavy" panose="020F0803020204020204" pitchFamily="34" charset="0"/>
              <a:cs typeface="Amazon Ember Display Heavy" panose="020F0803020204020204" pitchFamily="34" charset="0"/>
            </a:endParaRPr>
          </a:p>
        </p:txBody>
      </p:sp>
      <p:sp>
        <p:nvSpPr>
          <p:cNvPr id="29" name="Rectangle 57">
            <a:extLst>
              <a:ext uri="{FF2B5EF4-FFF2-40B4-BE49-F238E27FC236}">
                <a16:creationId xmlns:a16="http://schemas.microsoft.com/office/drawing/2014/main" id="{AA88F97E-AA03-C0C8-88FF-60FC800645BA}"/>
              </a:ext>
            </a:extLst>
          </p:cNvPr>
          <p:cNvSpPr/>
          <p:nvPr/>
        </p:nvSpPr>
        <p:spPr>
          <a:xfrm>
            <a:off x="8872773" y="1551084"/>
            <a:ext cx="2464031" cy="9450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14" descr="esure logo">
            <a:extLst>
              <a:ext uri="{FF2B5EF4-FFF2-40B4-BE49-F238E27FC236}">
                <a16:creationId xmlns:a16="http://schemas.microsoft.com/office/drawing/2014/main" id="{563A66B7-908E-4D77-7459-257E182FAB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8027" y="1865486"/>
            <a:ext cx="1932714" cy="415534"/>
          </a:xfrm>
          <a:prstGeom prst="rect">
            <a:avLst/>
          </a:prstGeom>
          <a:noFill/>
          <a:extLst>
            <a:ext uri="{909E8E84-426E-40DD-AFC4-6F175D3DCCD1}">
              <a14:hiddenFill xmlns:a14="http://schemas.microsoft.com/office/drawing/2010/main">
                <a:solidFill>
                  <a:srgbClr val="FFFFFF"/>
                </a:solidFill>
              </a14:hiddenFill>
            </a:ext>
          </a:extLst>
        </p:spPr>
      </p:pic>
      <p:grpSp>
        <p:nvGrpSpPr>
          <p:cNvPr id="3" name="グループ化 2">
            <a:extLst>
              <a:ext uri="{FF2B5EF4-FFF2-40B4-BE49-F238E27FC236}">
                <a16:creationId xmlns:a16="http://schemas.microsoft.com/office/drawing/2014/main" id="{7A6EDD22-C1D5-C6D6-0D30-D044C0051B36}"/>
              </a:ext>
            </a:extLst>
          </p:cNvPr>
          <p:cNvGrpSpPr/>
          <p:nvPr/>
        </p:nvGrpSpPr>
        <p:grpSpPr>
          <a:xfrm>
            <a:off x="516676" y="3584141"/>
            <a:ext cx="11154681" cy="2743442"/>
            <a:chOff x="516676" y="3446981"/>
            <a:chExt cx="11154681" cy="2743442"/>
          </a:xfrm>
        </p:grpSpPr>
        <p:sp>
          <p:nvSpPr>
            <p:cNvPr id="14" name="Rectangle: Rounded Corners 13">
              <a:extLst>
                <a:ext uri="{FF2B5EF4-FFF2-40B4-BE49-F238E27FC236}">
                  <a16:creationId xmlns:a16="http://schemas.microsoft.com/office/drawing/2014/main" id="{4DEAF8C2-5B4B-F277-D06A-DE241F5B5276}"/>
                </a:ext>
              </a:extLst>
            </p:cNvPr>
            <p:cNvSpPr/>
            <p:nvPr/>
          </p:nvSpPr>
          <p:spPr>
            <a:xfrm>
              <a:off x="711682" y="3652973"/>
              <a:ext cx="1696825" cy="1252847"/>
            </a:xfrm>
            <a:prstGeom prst="roundRect">
              <a:avLst/>
            </a:prstGeom>
            <a:no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chemeClr val="tx1"/>
                </a:solidFill>
                <a:effectLst/>
                <a:uLnTx/>
                <a:uFillTx/>
                <a:latin typeface="Amazon Ember Display"/>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chemeClr val="tx1"/>
                </a:solidFill>
                <a:effectLst/>
                <a:uLnTx/>
                <a:uFillTx/>
                <a:latin typeface="Amazon Ember Display"/>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mazon Ember Display"/>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2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rPr>
                <a:t>ビューティー領域での全面導入</a:t>
              </a:r>
              <a:endParaRPr kumimoji="0" lang="en-US" sz="12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endParaRPr>
            </a:p>
          </p:txBody>
        </p:sp>
        <p:sp>
          <p:nvSpPr>
            <p:cNvPr id="15" name="Rectangle: Rounded Corners 14">
              <a:extLst>
                <a:ext uri="{FF2B5EF4-FFF2-40B4-BE49-F238E27FC236}">
                  <a16:creationId xmlns:a16="http://schemas.microsoft.com/office/drawing/2014/main" id="{7809195E-5E7B-F985-3B08-E10AD950F040}"/>
                </a:ext>
              </a:extLst>
            </p:cNvPr>
            <p:cNvSpPr/>
            <p:nvPr/>
          </p:nvSpPr>
          <p:spPr>
            <a:xfrm>
              <a:off x="2277676" y="3663716"/>
              <a:ext cx="2009035" cy="1252847"/>
            </a:xfrm>
            <a:prstGeom prst="roundRect">
              <a:avLst/>
            </a:prstGeom>
            <a:no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chemeClr val="tx1"/>
                </a:solidFill>
                <a:effectLst/>
                <a:uLnTx/>
                <a:uFillTx/>
                <a:latin typeface="Amazon Ember Display"/>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chemeClr val="tx1"/>
                </a:solidFill>
                <a:effectLst/>
                <a:uLnTx/>
                <a:uFillTx/>
                <a:latin typeface="Amazon Ember Display"/>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Amazon Ember Display"/>
                  <a:ea typeface="+mn-ea"/>
                  <a:cs typeface="+mn-cs"/>
                </a:rPr>
                <a:t> </a:t>
              </a:r>
              <a:r>
                <a:rPr lang="ja-JP" altLang="en-US" sz="1200" b="1" dirty="0">
                  <a:solidFill>
                    <a:schemeClr val="tx1"/>
                  </a:solidFill>
                  <a:latin typeface="メイリオ" panose="020B0604030504040204" pitchFamily="50" charset="-128"/>
                  <a:ea typeface="メイリオ" panose="020B0604030504040204" pitchFamily="50" charset="-128"/>
                  <a:cs typeface="+mn-cs"/>
                </a:rPr>
                <a:t>担当者へ</a:t>
              </a:r>
              <a:r>
                <a:rPr kumimoji="0" lang="ja-JP" altLang="en-US" sz="12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rPr>
                <a:t>の接続時間</a:t>
              </a:r>
              <a:endParaRPr kumimoji="0" lang="en-US" altLang="ja-JP" sz="12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tx1"/>
                  </a:solidFill>
                  <a:latin typeface="メイリオ" panose="020B0604030504040204" pitchFamily="50" charset="-128"/>
                  <a:ea typeface="メイリオ" panose="020B0604030504040204" pitchFamily="50" charset="-128"/>
                </a:rPr>
                <a:t>短縮</a:t>
              </a:r>
              <a:endParaRPr kumimoji="0" lang="en-US" sz="12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endParaRPr>
            </a:p>
          </p:txBody>
        </p:sp>
        <p:sp>
          <p:nvSpPr>
            <p:cNvPr id="16" name="TextBox 15">
              <a:extLst>
                <a:ext uri="{FF2B5EF4-FFF2-40B4-BE49-F238E27FC236}">
                  <a16:creationId xmlns:a16="http://schemas.microsoft.com/office/drawing/2014/main" id="{605A5F51-0CAB-B054-95F4-9CCABBE4E85F}"/>
                </a:ext>
              </a:extLst>
            </p:cNvPr>
            <p:cNvSpPr txBox="1"/>
            <p:nvPr/>
          </p:nvSpPr>
          <p:spPr>
            <a:xfrm>
              <a:off x="698382" y="3703459"/>
              <a:ext cx="1900787" cy="646331"/>
            </a:xfrm>
            <a:prstGeom prst="rect">
              <a:avLst/>
            </a:prstGeom>
            <a:noFill/>
            <a:ln>
              <a:noFill/>
            </a:ln>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effectLst>
                    <a:outerShdw blurRad="38100" dist="38100" dir="2700000" algn="tl">
                      <a:srgbClr val="000000">
                        <a:alpha val="43137"/>
                      </a:srgbClr>
                    </a:outerShdw>
                  </a:effectLst>
                  <a:uLnTx/>
                  <a:uFillTx/>
                  <a:latin typeface="Amazon Ember Display"/>
                  <a:ea typeface="+mn-ea"/>
                  <a:cs typeface="+mn-cs"/>
                </a:rPr>
                <a:t>13.7</a:t>
              </a:r>
              <a:r>
                <a:rPr kumimoji="0" lang="ja-JP" altLang="en-US" sz="3600" b="0" i="0" u="none" strike="noStrike" kern="1200" cap="none" spc="0" normalizeH="0" baseline="0" noProof="0" dirty="0">
                  <a:ln>
                    <a:noFill/>
                  </a:ln>
                  <a:effectLst>
                    <a:outerShdw blurRad="38100" dist="38100" dir="2700000" algn="tl">
                      <a:srgbClr val="000000">
                        <a:alpha val="43137"/>
                      </a:srgbClr>
                    </a:outerShdw>
                  </a:effectLst>
                  <a:uLnTx/>
                  <a:uFillTx/>
                  <a:latin typeface="Amazon Ember Display"/>
                  <a:ea typeface="+mn-ea"/>
                  <a:cs typeface="+mn-cs"/>
                </a:rPr>
                <a:t>万社</a:t>
              </a:r>
              <a:endParaRPr kumimoji="0" lang="en-US" sz="3600" b="0" i="0" u="none" strike="noStrike" kern="1200" cap="none" spc="0" normalizeH="0" baseline="0" noProof="0" dirty="0">
                <a:ln>
                  <a:noFill/>
                </a:ln>
                <a:effectLst>
                  <a:outerShdw blurRad="38100" dist="38100" dir="2700000" algn="tl">
                    <a:srgbClr val="000000">
                      <a:alpha val="43137"/>
                    </a:srgbClr>
                  </a:outerShdw>
                </a:effectLst>
                <a:uLnTx/>
                <a:uFillTx/>
                <a:latin typeface="Amazon Ember Display"/>
                <a:ea typeface="+mn-ea"/>
                <a:cs typeface="+mn-cs"/>
              </a:endParaRPr>
            </a:p>
          </p:txBody>
        </p:sp>
        <p:sp>
          <p:nvSpPr>
            <p:cNvPr id="17" name="TextBox 16">
              <a:extLst>
                <a:ext uri="{FF2B5EF4-FFF2-40B4-BE49-F238E27FC236}">
                  <a16:creationId xmlns:a16="http://schemas.microsoft.com/office/drawing/2014/main" id="{4EA82D2D-53D9-F753-F9D2-5E717C179056}"/>
                </a:ext>
              </a:extLst>
            </p:cNvPr>
            <p:cNvSpPr txBox="1"/>
            <p:nvPr/>
          </p:nvSpPr>
          <p:spPr>
            <a:xfrm>
              <a:off x="2762812" y="3652973"/>
              <a:ext cx="1085233" cy="707886"/>
            </a:xfrm>
            <a:prstGeom prst="rect">
              <a:avLst/>
            </a:prstGeom>
            <a:noFill/>
            <a:ln>
              <a:noFill/>
            </a:ln>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effectLst>
                    <a:outerShdw blurRad="38100" dist="38100" dir="2700000" algn="tl">
                      <a:srgbClr val="000000">
                        <a:alpha val="43137"/>
                      </a:srgbClr>
                    </a:outerShdw>
                  </a:effectLst>
                  <a:uLnTx/>
                  <a:uFillTx/>
                  <a:latin typeface="Amazon Ember Display"/>
                  <a:ea typeface="+mn-ea"/>
                  <a:cs typeface="+mn-cs"/>
                </a:rPr>
                <a:t>50%</a:t>
              </a:r>
            </a:p>
          </p:txBody>
        </p:sp>
        <p:sp>
          <p:nvSpPr>
            <p:cNvPr id="18" name="Rectangle: Rounded Corners 17">
              <a:extLst>
                <a:ext uri="{FF2B5EF4-FFF2-40B4-BE49-F238E27FC236}">
                  <a16:creationId xmlns:a16="http://schemas.microsoft.com/office/drawing/2014/main" id="{05ACADCC-04D6-57DD-1E11-E1D88FA706ED}"/>
                </a:ext>
              </a:extLst>
            </p:cNvPr>
            <p:cNvSpPr/>
            <p:nvPr/>
          </p:nvSpPr>
          <p:spPr>
            <a:xfrm>
              <a:off x="516676" y="4837944"/>
              <a:ext cx="1761000" cy="1259133"/>
            </a:xfrm>
            <a:prstGeom prst="roundRect">
              <a:avLst/>
            </a:prstGeom>
            <a:no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chemeClr val="tx1"/>
                </a:solidFill>
                <a:effectLst/>
                <a:uLnTx/>
                <a:uFillTx/>
                <a:latin typeface="Amazon Ember Display"/>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chemeClr val="tx1"/>
                </a:solidFill>
                <a:effectLst/>
                <a:uLnTx/>
                <a:uFillTx/>
                <a:latin typeface="Amazon Ember Display"/>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mazon Ember Display"/>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tx1"/>
                  </a:solidFill>
                  <a:latin typeface="Amazon Ember Display"/>
                </a:rPr>
                <a:t>インフラコスト削減</a:t>
              </a:r>
              <a:endParaRPr kumimoji="0" lang="en-US" sz="1200" b="0" i="0" u="none" strike="noStrike" kern="1200" cap="none" spc="0" normalizeH="0" baseline="0" noProof="0" dirty="0">
                <a:ln>
                  <a:noFill/>
                </a:ln>
                <a:solidFill>
                  <a:schemeClr val="tx1"/>
                </a:solidFill>
                <a:effectLst/>
                <a:uLnTx/>
                <a:uFillTx/>
                <a:latin typeface="Amazon Ember Display"/>
                <a:ea typeface="+mn-ea"/>
                <a:cs typeface="+mn-cs"/>
              </a:endParaRPr>
            </a:p>
          </p:txBody>
        </p:sp>
        <p:sp>
          <p:nvSpPr>
            <p:cNvPr id="60" name="TextBox 59">
              <a:extLst>
                <a:ext uri="{FF2B5EF4-FFF2-40B4-BE49-F238E27FC236}">
                  <a16:creationId xmlns:a16="http://schemas.microsoft.com/office/drawing/2014/main" id="{31D5102A-7DFE-E95C-7103-3225EEFA4512}"/>
                </a:ext>
              </a:extLst>
            </p:cNvPr>
            <p:cNvSpPr txBox="1"/>
            <p:nvPr/>
          </p:nvSpPr>
          <p:spPr>
            <a:xfrm>
              <a:off x="1070175" y="4912771"/>
              <a:ext cx="783869" cy="707886"/>
            </a:xfrm>
            <a:prstGeom prst="rect">
              <a:avLst/>
            </a:prstGeom>
            <a:noFill/>
            <a:ln>
              <a:noFill/>
            </a:ln>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effectLst>
                    <a:outerShdw blurRad="38100" dist="38100" dir="2700000" algn="tl">
                      <a:srgbClr val="000000">
                        <a:alpha val="43137"/>
                      </a:srgbClr>
                    </a:outerShdw>
                  </a:effectLst>
                  <a:uLnTx/>
                  <a:uFillTx/>
                  <a:latin typeface="Amazon Ember Display"/>
                  <a:ea typeface="+mn-ea"/>
                  <a:cs typeface="+mn-cs"/>
                </a:rPr>
                <a:t>5%</a:t>
              </a:r>
            </a:p>
          </p:txBody>
        </p:sp>
        <p:sp>
          <p:nvSpPr>
            <p:cNvPr id="8" name="Rectangle: Rounded Corners 13">
              <a:extLst>
                <a:ext uri="{FF2B5EF4-FFF2-40B4-BE49-F238E27FC236}">
                  <a16:creationId xmlns:a16="http://schemas.microsoft.com/office/drawing/2014/main" id="{C8273D7A-65EF-E1CE-F137-D44F8BDBCB84}"/>
                </a:ext>
              </a:extLst>
            </p:cNvPr>
            <p:cNvSpPr/>
            <p:nvPr/>
          </p:nvSpPr>
          <p:spPr>
            <a:xfrm>
              <a:off x="4494501" y="3559797"/>
              <a:ext cx="1696825" cy="1252847"/>
            </a:xfrm>
            <a:prstGeom prst="roundRect">
              <a:avLst/>
            </a:prstGeom>
            <a:no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chemeClr val="tx1"/>
                </a:solidFill>
                <a:effectLst/>
                <a:uLnTx/>
                <a:uFillTx/>
                <a:latin typeface="Amazon Ember Display"/>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chemeClr val="tx1"/>
                </a:solidFill>
                <a:effectLst/>
                <a:uLnTx/>
                <a:uFillTx/>
                <a:latin typeface="Amazon Ember Display"/>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mazon Ember Display"/>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rPr>
                <a:t>1</a:t>
              </a:r>
              <a:r>
                <a:rPr kumimoji="0" lang="ja-JP" altLang="en-US" sz="12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rPr>
                <a:t>日あたりの</a:t>
              </a:r>
              <a:endParaRPr kumimoji="0" lang="en-US" altLang="ja-JP" sz="12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tx1"/>
                  </a:solidFill>
                  <a:latin typeface="メイリオ" panose="020B0604030504040204" pitchFamily="50" charset="-128"/>
                  <a:ea typeface="メイリオ" panose="020B0604030504040204" pitchFamily="50" charset="-128"/>
                </a:rPr>
                <a:t>通話処理可能件数</a:t>
              </a:r>
              <a:endParaRPr lang="en-US" altLang="ja-JP" sz="1200" b="1" dirty="0">
                <a:solidFill>
                  <a:schemeClr val="tx1"/>
                </a:solidFill>
                <a:latin typeface="メイリオ" panose="020B0604030504040204" pitchFamily="50" charset="-128"/>
                <a:ea typeface="メイリオ"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tx1"/>
                  </a:solidFill>
                  <a:latin typeface="メイリオ" panose="020B0604030504040204" pitchFamily="50" charset="-128"/>
                  <a:ea typeface="メイリオ" panose="020B0604030504040204" pitchFamily="50" charset="-128"/>
                </a:rPr>
                <a:t>が大幅に増加</a:t>
              </a:r>
              <a:endParaRPr kumimoji="0" lang="en-US" sz="12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endParaRPr>
            </a:p>
          </p:txBody>
        </p:sp>
        <p:sp>
          <p:nvSpPr>
            <p:cNvPr id="10" name="Rectangle: Rounded Corners 14">
              <a:extLst>
                <a:ext uri="{FF2B5EF4-FFF2-40B4-BE49-F238E27FC236}">
                  <a16:creationId xmlns:a16="http://schemas.microsoft.com/office/drawing/2014/main" id="{D3F3136F-6188-E7AC-C68D-06A533601BB7}"/>
                </a:ext>
              </a:extLst>
            </p:cNvPr>
            <p:cNvSpPr/>
            <p:nvPr/>
          </p:nvSpPr>
          <p:spPr>
            <a:xfrm>
              <a:off x="6255736" y="3446981"/>
              <a:ext cx="1696824" cy="1252847"/>
            </a:xfrm>
            <a:prstGeom prst="roundRect">
              <a:avLst/>
            </a:prstGeom>
            <a:no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chemeClr val="tx1"/>
                </a:solidFill>
                <a:effectLst/>
                <a:uLnTx/>
                <a:uFillTx/>
                <a:latin typeface="Amazon Ember Display"/>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chemeClr val="tx1"/>
                </a:solidFill>
                <a:effectLst/>
                <a:uLnTx/>
                <a:uFillTx/>
                <a:latin typeface="Amazon Ember Display"/>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mazon Ember Display"/>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tx1"/>
                  </a:solidFill>
                  <a:latin typeface="メイリオ" panose="020B0604030504040204" pitchFamily="50" charset="-128"/>
                  <a:ea typeface="メイリオ" panose="020B0604030504040204" pitchFamily="50" charset="-128"/>
                </a:rPr>
                <a:t>機能の導入期間</a:t>
              </a:r>
              <a:br>
                <a:rPr lang="en-US" altLang="ja-JP" sz="1200" b="1" dirty="0">
                  <a:solidFill>
                    <a:schemeClr val="tx1"/>
                  </a:solidFill>
                  <a:latin typeface="メイリオ" panose="020B0604030504040204" pitchFamily="50" charset="-128"/>
                  <a:ea typeface="メイリオ" panose="020B0604030504040204" pitchFamily="50" charset="-128"/>
                </a:rPr>
              </a:br>
              <a:r>
                <a:rPr lang="ja-JP" altLang="en-US" sz="1200" b="1" dirty="0">
                  <a:solidFill>
                    <a:schemeClr val="tx1"/>
                  </a:solidFill>
                  <a:latin typeface="メイリオ" panose="020B0604030504040204" pitchFamily="50" charset="-128"/>
                  <a:ea typeface="メイリオ" panose="020B0604030504040204" pitchFamily="50" charset="-128"/>
                </a:rPr>
                <a:t>の短縮</a:t>
              </a:r>
              <a:endParaRPr kumimoji="0" lang="en-US" sz="12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endParaRPr>
            </a:p>
          </p:txBody>
        </p:sp>
        <p:sp>
          <p:nvSpPr>
            <p:cNvPr id="12" name="TextBox 15">
              <a:extLst>
                <a:ext uri="{FF2B5EF4-FFF2-40B4-BE49-F238E27FC236}">
                  <a16:creationId xmlns:a16="http://schemas.microsoft.com/office/drawing/2014/main" id="{F5392905-A1BC-B7BC-982F-FF387E34C62E}"/>
                </a:ext>
              </a:extLst>
            </p:cNvPr>
            <p:cNvSpPr txBox="1"/>
            <p:nvPr/>
          </p:nvSpPr>
          <p:spPr>
            <a:xfrm>
              <a:off x="4960042" y="3543351"/>
              <a:ext cx="849593" cy="707886"/>
            </a:xfrm>
            <a:prstGeom prst="rect">
              <a:avLst/>
            </a:prstGeom>
            <a:noFill/>
            <a:ln>
              <a:noFill/>
            </a:ln>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effectLst>
                    <a:outerShdw blurRad="38100" dist="38100" dir="2700000" algn="tl">
                      <a:srgbClr val="000000">
                        <a:alpha val="43137"/>
                      </a:srgbClr>
                    </a:outerShdw>
                  </a:effectLst>
                  <a:uLnTx/>
                  <a:uFillTx/>
                  <a:latin typeface="Amazon Ember Display"/>
                  <a:ea typeface="+mn-ea"/>
                  <a:cs typeface="+mn-cs"/>
                </a:rPr>
                <a:t>11x</a:t>
              </a:r>
            </a:p>
          </p:txBody>
        </p:sp>
        <p:sp>
          <p:nvSpPr>
            <p:cNvPr id="13" name="TextBox 16">
              <a:extLst>
                <a:ext uri="{FF2B5EF4-FFF2-40B4-BE49-F238E27FC236}">
                  <a16:creationId xmlns:a16="http://schemas.microsoft.com/office/drawing/2014/main" id="{97B06252-63D2-4EBD-CCEF-415D4D95F029}"/>
                </a:ext>
              </a:extLst>
            </p:cNvPr>
            <p:cNvSpPr txBox="1"/>
            <p:nvPr/>
          </p:nvSpPr>
          <p:spPr>
            <a:xfrm>
              <a:off x="6602836" y="3560478"/>
              <a:ext cx="1085233" cy="707886"/>
            </a:xfrm>
            <a:prstGeom prst="rect">
              <a:avLst/>
            </a:prstGeom>
            <a:noFill/>
            <a:ln>
              <a:noFill/>
            </a:ln>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effectLst>
                    <a:outerShdw blurRad="38100" dist="38100" dir="2700000" algn="tl">
                      <a:srgbClr val="000000">
                        <a:alpha val="43137"/>
                      </a:srgbClr>
                    </a:outerShdw>
                  </a:effectLst>
                  <a:uLnTx/>
                  <a:uFillTx/>
                  <a:latin typeface="Amazon Ember Display"/>
                  <a:ea typeface="+mn-ea"/>
                  <a:cs typeface="+mn-cs"/>
                </a:rPr>
                <a:t>75%</a:t>
              </a:r>
            </a:p>
          </p:txBody>
        </p:sp>
        <p:sp>
          <p:nvSpPr>
            <p:cNvPr id="19" name="Rectangle: Rounded Corners 17">
              <a:extLst>
                <a:ext uri="{FF2B5EF4-FFF2-40B4-BE49-F238E27FC236}">
                  <a16:creationId xmlns:a16="http://schemas.microsoft.com/office/drawing/2014/main" id="{39055B98-C41D-BC16-4AC1-52D79146FAC7}"/>
                </a:ext>
              </a:extLst>
            </p:cNvPr>
            <p:cNvSpPr/>
            <p:nvPr/>
          </p:nvSpPr>
          <p:spPr>
            <a:xfrm>
              <a:off x="4537044" y="4832592"/>
              <a:ext cx="1696825" cy="1259133"/>
            </a:xfrm>
            <a:prstGeom prst="roundRect">
              <a:avLst/>
            </a:prstGeom>
            <a:no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chemeClr val="tx1"/>
                </a:solidFill>
                <a:effectLst/>
                <a:uLnTx/>
                <a:uFillTx/>
                <a:latin typeface="Amazon Ember Display"/>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chemeClr val="tx1"/>
                </a:solidFill>
                <a:effectLst/>
                <a:uLnTx/>
                <a:uFillTx/>
                <a:latin typeface="Amazon Ember Display"/>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mazon Ember Display"/>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2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rPr>
                <a:t>保留によって生じる</a:t>
              </a:r>
              <a:br>
                <a:rPr kumimoji="0" lang="en-US" altLang="ja-JP" sz="12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rPr>
              </a:br>
              <a:r>
                <a:rPr kumimoji="0" lang="ja-JP" altLang="en-US" sz="12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rPr>
                <a:t>顧客待ち時間の短縮</a:t>
              </a:r>
              <a:endParaRPr kumimoji="0" lang="en-US" sz="12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endParaRPr>
            </a:p>
          </p:txBody>
        </p:sp>
        <p:sp>
          <p:nvSpPr>
            <p:cNvPr id="20" name="Rectangle: Rounded Corners 18">
              <a:extLst>
                <a:ext uri="{FF2B5EF4-FFF2-40B4-BE49-F238E27FC236}">
                  <a16:creationId xmlns:a16="http://schemas.microsoft.com/office/drawing/2014/main" id="{8F77BE2E-3538-2C76-B9B0-A14D2EB8245B}"/>
                </a:ext>
              </a:extLst>
            </p:cNvPr>
            <p:cNvSpPr/>
            <p:nvPr/>
          </p:nvSpPr>
          <p:spPr>
            <a:xfrm>
              <a:off x="6233869" y="4832592"/>
              <a:ext cx="1696825" cy="1252847"/>
            </a:xfrm>
            <a:prstGeom prst="roundRect">
              <a:avLst/>
            </a:prstGeom>
            <a:no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mazon Ember Display"/>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mazon Ember Display"/>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1200" b="1" i="0" u="none" strike="noStrike" kern="1200" cap="none" spc="0" normalizeH="0" baseline="0" noProof="0" dirty="0">
                  <a:ln>
                    <a:noFill/>
                  </a:ln>
                  <a:solidFill>
                    <a:schemeClr val="tx1"/>
                  </a:solidFill>
                  <a:effectLst/>
                  <a:uLnTx/>
                  <a:uFillTx/>
                  <a:latin typeface="Amazon Ember Display"/>
                  <a:ea typeface="+mn-ea"/>
                  <a:cs typeface="+mn-cs"/>
                </a:rPr>
              </a:br>
              <a:br>
                <a:rPr kumimoji="0" lang="en-US" sz="1200" b="1" i="0" u="none" strike="noStrike" kern="1200" cap="none" spc="0" normalizeH="0" baseline="0" noProof="0" dirty="0">
                  <a:ln>
                    <a:noFill/>
                  </a:ln>
                  <a:solidFill>
                    <a:schemeClr val="tx1"/>
                  </a:solidFill>
                  <a:effectLst/>
                  <a:uLnTx/>
                  <a:uFillTx/>
                  <a:latin typeface="Amazon Ember Display"/>
                  <a:ea typeface="+mn-ea"/>
                  <a:cs typeface="+mn-cs"/>
                </a:rPr>
              </a:br>
              <a:endParaRPr kumimoji="0" lang="en-US" sz="1200" b="1" i="0" u="none" strike="noStrike" kern="1200" cap="none" spc="0" normalizeH="0" baseline="0" noProof="0" dirty="0">
                <a:ln>
                  <a:noFill/>
                </a:ln>
                <a:solidFill>
                  <a:schemeClr val="tx1"/>
                </a:solidFill>
                <a:effectLst/>
                <a:uLnTx/>
                <a:uFillTx/>
                <a:latin typeface="Amazon Ember Display"/>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Amazon Ember Display"/>
                  <a:ea typeface="+mn-ea"/>
                  <a:cs typeface="+mn-cs"/>
                </a:rPr>
                <a:t>AI/ML </a:t>
              </a:r>
              <a:r>
                <a:rPr lang="ja-JP" altLang="en-US" sz="1200" b="1" dirty="0">
                  <a:solidFill>
                    <a:schemeClr val="tx1"/>
                  </a:solidFill>
                  <a:latin typeface="メイリオ" panose="020B0604030504040204" pitchFamily="50" charset="-128"/>
                  <a:ea typeface="メイリオ" panose="020B0604030504040204" pitchFamily="50" charset="-128"/>
                  <a:cs typeface="+mn-cs"/>
                </a:rPr>
                <a:t>活用</a:t>
              </a:r>
              <a:r>
                <a:rPr kumimoji="0" lang="ja-JP" altLang="en-US" sz="12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rPr>
                <a:t>による</a:t>
              </a:r>
              <a:br>
                <a:rPr kumimoji="0" lang="en-US" altLang="ja-JP" sz="12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rPr>
              </a:br>
              <a:r>
                <a:rPr kumimoji="0" lang="ja-JP" altLang="en-US" sz="12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rPr>
                <a:t>ルーティング精度の向上</a:t>
              </a:r>
              <a:endParaRPr kumimoji="0" lang="en-US" sz="12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endParaRPr>
            </a:p>
          </p:txBody>
        </p:sp>
        <p:cxnSp>
          <p:nvCxnSpPr>
            <p:cNvPr id="22" name="Straight Arrow Connector 53">
              <a:extLst>
                <a:ext uri="{FF2B5EF4-FFF2-40B4-BE49-F238E27FC236}">
                  <a16:creationId xmlns:a16="http://schemas.microsoft.com/office/drawing/2014/main" id="{85572184-C7EF-4817-43AE-785E45D68C45}"/>
                </a:ext>
              </a:extLst>
            </p:cNvPr>
            <p:cNvCxnSpPr>
              <a:cxnSpLocks/>
            </p:cNvCxnSpPr>
            <p:nvPr/>
          </p:nvCxnSpPr>
          <p:spPr>
            <a:xfrm>
              <a:off x="5371138" y="4925995"/>
              <a:ext cx="3386" cy="62086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54">
              <a:extLst>
                <a:ext uri="{FF2B5EF4-FFF2-40B4-BE49-F238E27FC236}">
                  <a16:creationId xmlns:a16="http://schemas.microsoft.com/office/drawing/2014/main" id="{0091C0BB-4AAC-7115-7381-2D35F0B828A1}"/>
                </a:ext>
              </a:extLst>
            </p:cNvPr>
            <p:cNvCxnSpPr>
              <a:cxnSpLocks/>
            </p:cNvCxnSpPr>
            <p:nvPr/>
          </p:nvCxnSpPr>
          <p:spPr>
            <a:xfrm flipV="1">
              <a:off x="7173850" y="4925995"/>
              <a:ext cx="15053" cy="56134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1">
              <a:extLst>
                <a:ext uri="{FF2B5EF4-FFF2-40B4-BE49-F238E27FC236}">
                  <a16:creationId xmlns:a16="http://schemas.microsoft.com/office/drawing/2014/main" id="{A647E36B-558E-BF11-A4E8-A6D46EB62C71}"/>
                </a:ext>
              </a:extLst>
            </p:cNvPr>
            <p:cNvSpPr txBox="1"/>
            <p:nvPr/>
          </p:nvSpPr>
          <p:spPr>
            <a:xfrm>
              <a:off x="10492262" y="3632688"/>
              <a:ext cx="1085233" cy="707886"/>
            </a:xfrm>
            <a:prstGeom prst="rect">
              <a:avLst/>
            </a:prstGeom>
            <a:noFill/>
            <a:ln>
              <a:noFill/>
            </a:ln>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dirty="0">
                  <a:effectLst>
                    <a:outerShdw blurRad="38100" dist="38100" dir="2700000" algn="tl">
                      <a:srgbClr val="000000">
                        <a:alpha val="43137"/>
                      </a:srgbClr>
                    </a:outerShdw>
                  </a:effectLst>
                  <a:latin typeface="Amazon Ember Display"/>
                </a:rPr>
                <a:t>3</a:t>
              </a:r>
              <a:r>
                <a:rPr kumimoji="0" lang="en-US" sz="4000" b="0" i="0" u="none" strike="noStrike" kern="1200" cap="none" spc="0" normalizeH="0" baseline="0" noProof="0" dirty="0">
                  <a:ln>
                    <a:noFill/>
                  </a:ln>
                  <a:effectLst>
                    <a:outerShdw blurRad="38100" dist="38100" dir="2700000" algn="tl">
                      <a:srgbClr val="000000">
                        <a:alpha val="43137"/>
                      </a:srgbClr>
                    </a:outerShdw>
                  </a:effectLst>
                  <a:uLnTx/>
                  <a:uFillTx/>
                  <a:latin typeface="Amazon Ember Display"/>
                  <a:ea typeface="+mn-ea"/>
                  <a:cs typeface="+mn-cs"/>
                </a:rPr>
                <a:t>0%</a:t>
              </a:r>
            </a:p>
          </p:txBody>
        </p:sp>
        <p:sp>
          <p:nvSpPr>
            <p:cNvPr id="31" name="TextBox 25">
              <a:extLst>
                <a:ext uri="{FF2B5EF4-FFF2-40B4-BE49-F238E27FC236}">
                  <a16:creationId xmlns:a16="http://schemas.microsoft.com/office/drawing/2014/main" id="{371AB264-247A-7956-EAB4-59BA1BF43639}"/>
                </a:ext>
              </a:extLst>
            </p:cNvPr>
            <p:cNvSpPr txBox="1"/>
            <p:nvPr/>
          </p:nvSpPr>
          <p:spPr>
            <a:xfrm>
              <a:off x="10329416" y="4313335"/>
              <a:ext cx="1225860" cy="276999"/>
            </a:xfrm>
            <a:prstGeom prst="rect">
              <a:avLst/>
            </a:prstGeom>
            <a:noFill/>
            <a:ln>
              <a:noFill/>
            </a:ln>
          </p:spPr>
          <p:txBody>
            <a:bodyPr wrap="square" lIns="0" rIns="0" rtlCol="0">
              <a:spAutoFit/>
            </a:bodyPr>
            <a:lstStyle/>
            <a:p>
              <a:pPr marL="0" marR="0" lvl="0" indent="0" algn="ctr" defTabSz="914446" rtl="0" eaLnBrk="1" fontAlgn="auto" latinLnBrk="0" hangingPunct="1">
                <a:lnSpc>
                  <a:spcPct val="100000"/>
                </a:lnSpc>
                <a:spcBef>
                  <a:spcPts val="0"/>
                </a:spcBef>
                <a:spcAft>
                  <a:spcPts val="0"/>
                </a:spcAft>
                <a:buClrTx/>
                <a:buSzTx/>
                <a:buFontTx/>
                <a:buNone/>
                <a:tabLst/>
                <a:defRPr/>
              </a:pPr>
              <a:r>
                <a:rPr kumimoji="0" lang="en-US" altLang="ja-JP" sz="1200" b="1" i="0" u="none" strike="noStrike" kern="1200" cap="none" spc="0" normalizeH="0" baseline="0" noProof="0" dirty="0">
                  <a:ln>
                    <a:noFill/>
                  </a:ln>
                  <a:effectLst/>
                  <a:uLnTx/>
                  <a:uFillTx/>
                  <a:latin typeface="Amazon Ember Display"/>
                  <a:ea typeface="+mn-ea"/>
                  <a:cs typeface="+mn-cs"/>
                </a:rPr>
                <a:t>IT </a:t>
              </a:r>
              <a:r>
                <a:rPr kumimoji="0" lang="ja-JP" altLang="en-US" sz="1200" b="1" i="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コストの削減</a:t>
              </a:r>
              <a:endParaRPr kumimoji="0" lang="en-US" sz="1200" b="1" i="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endParaRPr>
            </a:p>
          </p:txBody>
        </p:sp>
        <p:sp>
          <p:nvSpPr>
            <p:cNvPr id="32" name="TextBox 26">
              <a:extLst>
                <a:ext uri="{FF2B5EF4-FFF2-40B4-BE49-F238E27FC236}">
                  <a16:creationId xmlns:a16="http://schemas.microsoft.com/office/drawing/2014/main" id="{AE44CACC-E9D4-7616-62EF-CE6AB252D8FD}"/>
                </a:ext>
              </a:extLst>
            </p:cNvPr>
            <p:cNvSpPr txBox="1"/>
            <p:nvPr/>
          </p:nvSpPr>
          <p:spPr>
            <a:xfrm>
              <a:off x="8435612" y="5544092"/>
              <a:ext cx="1478469" cy="646331"/>
            </a:xfrm>
            <a:prstGeom prst="rect">
              <a:avLst/>
            </a:prstGeom>
            <a:noFill/>
            <a:ln>
              <a:noFill/>
            </a:ln>
          </p:spPr>
          <p:txBody>
            <a:bodyPr wrap="square" lIns="0" rIns="0" rtlCol="0">
              <a:spAutoFit/>
            </a:bodyPr>
            <a:lstStyle/>
            <a:p>
              <a:pPr marL="0" marR="0" lvl="0" indent="0" algn="ctr" defTabSz="914446" rtl="0" eaLnBrk="1" fontAlgn="auto" latinLnBrk="0" hangingPunct="1">
                <a:lnSpc>
                  <a:spcPct val="100000"/>
                </a:lnSpc>
                <a:spcBef>
                  <a:spcPts val="0"/>
                </a:spcBef>
                <a:spcAft>
                  <a:spcPts val="0"/>
                </a:spcAft>
                <a:buClrTx/>
                <a:buSzTx/>
                <a:buFontTx/>
                <a:buNone/>
                <a:tabLst/>
                <a:defRPr/>
              </a:pPr>
              <a:r>
                <a:rPr kumimoji="0" lang="ja-JP" altLang="en-US" sz="1200" b="1" i="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機能ローンチまでの</a:t>
              </a:r>
              <a:br>
                <a:rPr kumimoji="0" lang="en-US" altLang="ja-JP" sz="1200" b="1" i="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br>
              <a:r>
                <a:rPr kumimoji="0" lang="ja-JP" altLang="en-US" sz="1200" b="1" i="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期間が数年から</a:t>
              </a:r>
              <a:br>
                <a:rPr kumimoji="0" lang="en-US" altLang="ja-JP" sz="1200" b="1" i="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br>
              <a:r>
                <a:rPr kumimoji="0" lang="ja-JP" altLang="en-US" sz="1200" b="1" i="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数か月に短縮</a:t>
              </a:r>
              <a:endParaRPr kumimoji="0" lang="en-US" sz="1200" b="1" i="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endParaRPr>
            </a:p>
          </p:txBody>
        </p:sp>
        <p:sp>
          <p:nvSpPr>
            <p:cNvPr id="34" name="TextBox 55">
              <a:extLst>
                <a:ext uri="{FF2B5EF4-FFF2-40B4-BE49-F238E27FC236}">
                  <a16:creationId xmlns:a16="http://schemas.microsoft.com/office/drawing/2014/main" id="{B29015BF-6EB5-727E-5460-F230E837FF0C}"/>
                </a:ext>
              </a:extLst>
            </p:cNvPr>
            <p:cNvSpPr txBox="1"/>
            <p:nvPr/>
          </p:nvSpPr>
          <p:spPr>
            <a:xfrm>
              <a:off x="8767565" y="3632688"/>
              <a:ext cx="1085233" cy="707886"/>
            </a:xfrm>
            <a:prstGeom prst="rect">
              <a:avLst/>
            </a:prstGeom>
            <a:noFill/>
            <a:ln>
              <a:noFill/>
            </a:ln>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effectLst>
                    <a:outerShdw blurRad="38100" dist="38100" dir="2700000" algn="tl">
                      <a:srgbClr val="000000">
                        <a:alpha val="43137"/>
                      </a:srgbClr>
                    </a:outerShdw>
                  </a:effectLst>
                  <a:uLnTx/>
                  <a:uFillTx/>
                  <a:latin typeface="Amazon Ember Display"/>
                  <a:ea typeface="+mn-ea"/>
                  <a:cs typeface="+mn-cs"/>
                </a:rPr>
                <a:t>50%</a:t>
              </a:r>
            </a:p>
          </p:txBody>
        </p:sp>
        <p:sp>
          <p:nvSpPr>
            <p:cNvPr id="38" name="TextBox 56">
              <a:extLst>
                <a:ext uri="{FF2B5EF4-FFF2-40B4-BE49-F238E27FC236}">
                  <a16:creationId xmlns:a16="http://schemas.microsoft.com/office/drawing/2014/main" id="{83C1A9DF-1EB6-238C-354E-097B03672CAA}"/>
                </a:ext>
              </a:extLst>
            </p:cNvPr>
            <p:cNvSpPr txBox="1"/>
            <p:nvPr/>
          </p:nvSpPr>
          <p:spPr>
            <a:xfrm>
              <a:off x="8676615" y="4268350"/>
              <a:ext cx="1225860" cy="276999"/>
            </a:xfrm>
            <a:prstGeom prst="rect">
              <a:avLst/>
            </a:prstGeom>
            <a:noFill/>
            <a:ln>
              <a:noFill/>
            </a:ln>
          </p:spPr>
          <p:txBody>
            <a:bodyPr wrap="square" lIns="0" rIns="0" rtlCol="0">
              <a:spAutoFit/>
            </a:bodyPr>
            <a:lstStyle/>
            <a:p>
              <a:pPr marL="0" marR="0" lvl="0" indent="0" algn="ctr" defTabSz="914446" rtl="0" eaLnBrk="1" fontAlgn="auto" latinLnBrk="0" hangingPunct="1">
                <a:lnSpc>
                  <a:spcPct val="100000"/>
                </a:lnSpc>
                <a:spcBef>
                  <a:spcPts val="0"/>
                </a:spcBef>
                <a:spcAft>
                  <a:spcPts val="0"/>
                </a:spcAft>
                <a:buClrTx/>
                <a:buSzTx/>
                <a:buFontTx/>
                <a:buNone/>
                <a:tabLst/>
                <a:defRPr/>
              </a:pPr>
              <a:r>
                <a:rPr lang="ja-JP" altLang="en-US" sz="1200" b="1" dirty="0">
                  <a:latin typeface="メイリオ" panose="020B0604030504040204" pitchFamily="50" charset="-128"/>
                  <a:ea typeface="メイリオ" panose="020B0604030504040204" pitchFamily="50" charset="-128"/>
                </a:rPr>
                <a:t>不正検出の改善</a:t>
              </a:r>
              <a:endParaRPr kumimoji="0" lang="en-US" sz="1200" b="1" i="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endParaRPr>
            </a:p>
          </p:txBody>
        </p:sp>
        <p:cxnSp>
          <p:nvCxnSpPr>
            <p:cNvPr id="41" name="Straight Arrow Connector 62">
              <a:extLst>
                <a:ext uri="{FF2B5EF4-FFF2-40B4-BE49-F238E27FC236}">
                  <a16:creationId xmlns:a16="http://schemas.microsoft.com/office/drawing/2014/main" id="{ECDFB677-244F-F77F-1443-C085C28B06BE}"/>
                </a:ext>
              </a:extLst>
            </p:cNvPr>
            <p:cNvCxnSpPr>
              <a:cxnSpLocks/>
            </p:cNvCxnSpPr>
            <p:nvPr/>
          </p:nvCxnSpPr>
          <p:spPr>
            <a:xfrm>
              <a:off x="9254440" y="4886015"/>
              <a:ext cx="3386" cy="62086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64">
              <a:extLst>
                <a:ext uri="{FF2B5EF4-FFF2-40B4-BE49-F238E27FC236}">
                  <a16:creationId xmlns:a16="http://schemas.microsoft.com/office/drawing/2014/main" id="{6C902692-4D9B-57C6-4E9B-F315E09B994F}"/>
                </a:ext>
              </a:extLst>
            </p:cNvPr>
            <p:cNvSpPr txBox="1"/>
            <p:nvPr/>
          </p:nvSpPr>
          <p:spPr>
            <a:xfrm>
              <a:off x="10819345" y="4873966"/>
              <a:ext cx="301365" cy="707886"/>
            </a:xfrm>
            <a:prstGeom prst="rect">
              <a:avLst/>
            </a:prstGeom>
            <a:noFill/>
            <a:ln>
              <a:noFill/>
            </a:ln>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effectLst/>
                  <a:uLnTx/>
                  <a:uFillTx/>
                  <a:latin typeface="Amazon Ember Display"/>
                  <a:ea typeface="+mn-ea"/>
                  <a:cs typeface="+mn-cs"/>
                </a:rPr>
                <a:t>1</a:t>
              </a:r>
            </a:p>
          </p:txBody>
        </p:sp>
        <p:sp>
          <p:nvSpPr>
            <p:cNvPr id="52" name="TextBox 65">
              <a:extLst>
                <a:ext uri="{FF2B5EF4-FFF2-40B4-BE49-F238E27FC236}">
                  <a16:creationId xmlns:a16="http://schemas.microsoft.com/office/drawing/2014/main" id="{7947EE42-BDAE-D7CC-C12A-AD3BBD435BEB}"/>
                </a:ext>
              </a:extLst>
            </p:cNvPr>
            <p:cNvSpPr txBox="1"/>
            <p:nvPr/>
          </p:nvSpPr>
          <p:spPr>
            <a:xfrm>
              <a:off x="10272009" y="5527276"/>
              <a:ext cx="1399348" cy="461665"/>
            </a:xfrm>
            <a:prstGeom prst="rect">
              <a:avLst/>
            </a:prstGeom>
            <a:noFill/>
            <a:ln>
              <a:noFill/>
            </a:ln>
          </p:spPr>
          <p:txBody>
            <a:bodyPr wrap="square" lIns="0" rIns="0" rtlCol="0">
              <a:spAutoFit/>
            </a:bodyPr>
            <a:lstStyle/>
            <a:p>
              <a:pPr marL="0" marR="0" lvl="0" indent="0" algn="ctr" defTabSz="914446" rtl="0" eaLnBrk="1" fontAlgn="auto" latinLnBrk="0" hangingPunct="1">
                <a:lnSpc>
                  <a:spcPct val="100000"/>
                </a:lnSpc>
                <a:spcBef>
                  <a:spcPts val="0"/>
                </a:spcBef>
                <a:spcAft>
                  <a:spcPts val="0"/>
                </a:spcAft>
                <a:buClrTx/>
                <a:buSzTx/>
                <a:buFontTx/>
                <a:buNone/>
                <a:tabLst/>
                <a:defRPr/>
              </a:pPr>
              <a:r>
                <a:rPr lang="ja-JP" altLang="en-US" sz="1200" b="1" dirty="0">
                  <a:latin typeface="Amazon Ember Display"/>
                </a:rPr>
                <a:t>百万件の</a:t>
              </a:r>
              <a:br>
                <a:rPr lang="en-US" altLang="ja-JP" sz="1200" b="1" dirty="0">
                  <a:latin typeface="Amazon Ember Display"/>
                </a:rPr>
              </a:br>
              <a:r>
                <a:rPr lang="ja-JP" altLang="en-US" sz="1200" b="1" dirty="0">
                  <a:latin typeface="Amazon Ember Display"/>
                </a:rPr>
                <a:t>保険見積もりに対応</a:t>
              </a:r>
              <a:endParaRPr kumimoji="0" lang="en-US" sz="1200" b="1" i="0" u="none" strike="noStrike" kern="1200" cap="none" spc="0" normalizeH="0" baseline="0" noProof="0" dirty="0">
                <a:ln>
                  <a:noFill/>
                </a:ln>
                <a:effectLst/>
                <a:uLnTx/>
                <a:uFillTx/>
                <a:latin typeface="Amazon Ember Display"/>
                <a:ea typeface="+mn-ea"/>
                <a:cs typeface="+mn-cs"/>
              </a:endParaRPr>
            </a:p>
          </p:txBody>
        </p:sp>
      </p:grpSp>
      <p:sp>
        <p:nvSpPr>
          <p:cNvPr id="2" name="テキスト ボックス 1">
            <a:extLst>
              <a:ext uri="{FF2B5EF4-FFF2-40B4-BE49-F238E27FC236}">
                <a16:creationId xmlns:a16="http://schemas.microsoft.com/office/drawing/2014/main" id="{47D04765-A71E-FA8B-6F1A-67CD342224DE}"/>
              </a:ext>
            </a:extLst>
          </p:cNvPr>
          <p:cNvSpPr txBox="1"/>
          <p:nvPr/>
        </p:nvSpPr>
        <p:spPr>
          <a:xfrm>
            <a:off x="640665" y="2652579"/>
            <a:ext cx="3657212" cy="1077218"/>
          </a:xfrm>
          <a:prstGeom prst="rect">
            <a:avLst/>
          </a:prstGeom>
          <a:solidFill>
            <a:schemeClr val="accent4">
              <a:lumMod val="20000"/>
              <a:lumOff val="80000"/>
            </a:schemeClr>
          </a:solidFill>
        </p:spPr>
        <p:txBody>
          <a:bodyPr wrap="square" lIns="0" rtlCol="0">
            <a:spAutoFit/>
          </a:bodyPr>
          <a:lstStyle/>
          <a:p>
            <a:pPr>
              <a:spcAft>
                <a:spcPts val="1200"/>
              </a:spcAft>
            </a:pPr>
            <a:r>
              <a:rPr lang="en-US" altLang="ja-JP" sz="1600" b="1" i="0" dirty="0">
                <a:solidFill>
                  <a:srgbClr val="232F3E"/>
                </a:solidFill>
                <a:effectLst/>
                <a:latin typeface="+mn-ea"/>
              </a:rPr>
              <a:t>Amazon Connect </a:t>
            </a:r>
            <a:r>
              <a:rPr lang="ja-JP" altLang="en-US" sz="1600" b="1" i="0" dirty="0">
                <a:solidFill>
                  <a:srgbClr val="232F3E"/>
                </a:solidFill>
                <a:effectLst/>
                <a:latin typeface="+mn-ea"/>
              </a:rPr>
              <a:t>によって事業特性に合わせたコールセンターを構築。応答時間の短縮と約 </a:t>
            </a:r>
            <a:r>
              <a:rPr lang="en-US" altLang="ja-JP" sz="1600" b="1" i="0" dirty="0">
                <a:solidFill>
                  <a:srgbClr val="232F3E"/>
                </a:solidFill>
                <a:effectLst/>
                <a:latin typeface="+mn-ea"/>
              </a:rPr>
              <a:t>5 </a:t>
            </a:r>
            <a:r>
              <a:rPr lang="ja-JP" altLang="en-US" sz="1600" b="1" i="0" dirty="0">
                <a:solidFill>
                  <a:srgbClr val="232F3E"/>
                </a:solidFill>
                <a:effectLst/>
                <a:latin typeface="+mn-ea"/>
              </a:rPr>
              <a:t>割のコスト削減を実現</a:t>
            </a:r>
          </a:p>
        </p:txBody>
      </p:sp>
      <p:sp>
        <p:nvSpPr>
          <p:cNvPr id="6" name="テキスト ボックス 5">
            <a:extLst>
              <a:ext uri="{FF2B5EF4-FFF2-40B4-BE49-F238E27FC236}">
                <a16:creationId xmlns:a16="http://schemas.microsoft.com/office/drawing/2014/main" id="{2393BDD9-CD06-23B8-F12E-25623DAA4637}"/>
              </a:ext>
            </a:extLst>
          </p:cNvPr>
          <p:cNvSpPr txBox="1"/>
          <p:nvPr/>
        </p:nvSpPr>
        <p:spPr>
          <a:xfrm>
            <a:off x="4546963" y="2556850"/>
            <a:ext cx="3560914" cy="1077218"/>
          </a:xfrm>
          <a:prstGeom prst="rect">
            <a:avLst/>
          </a:prstGeom>
          <a:solidFill>
            <a:schemeClr val="accent4">
              <a:lumMod val="20000"/>
              <a:lumOff val="80000"/>
            </a:schemeClr>
          </a:solidFill>
        </p:spPr>
        <p:txBody>
          <a:bodyPr wrap="square">
            <a:spAutoFit/>
          </a:bodyPr>
          <a:lstStyle/>
          <a:p>
            <a:r>
              <a:rPr lang="en-US" altLang="ja-JP" sz="1600" b="1" dirty="0">
                <a:latin typeface="+mn-ea"/>
              </a:rPr>
              <a:t>AWS AI</a:t>
            </a:r>
            <a:r>
              <a:rPr lang="ja-JP" altLang="en-US" sz="1600" b="1" dirty="0">
                <a:latin typeface="+mn-ea"/>
              </a:rPr>
              <a:t>サービス活用し、自然な会話型インターフェースの実現により、</a:t>
            </a:r>
            <a:endParaRPr lang="en-US" altLang="ja-JP" sz="1600" b="1" dirty="0">
              <a:latin typeface="+mn-ea"/>
            </a:endParaRPr>
          </a:p>
          <a:p>
            <a:r>
              <a:rPr lang="ja-JP" altLang="en-US" sz="1600" b="1" dirty="0">
                <a:latin typeface="+mn-ea"/>
              </a:rPr>
              <a:t>顧客体験向上、運用コスト削減と新機能の迅速な導入を実現</a:t>
            </a:r>
          </a:p>
        </p:txBody>
      </p:sp>
      <p:sp>
        <p:nvSpPr>
          <p:cNvPr id="21" name="テキスト ボックス 20">
            <a:extLst>
              <a:ext uri="{FF2B5EF4-FFF2-40B4-BE49-F238E27FC236}">
                <a16:creationId xmlns:a16="http://schemas.microsoft.com/office/drawing/2014/main" id="{0512FF00-9FCA-644D-D7E9-0AE791E5F303}"/>
              </a:ext>
            </a:extLst>
          </p:cNvPr>
          <p:cNvSpPr txBox="1"/>
          <p:nvPr/>
        </p:nvSpPr>
        <p:spPr>
          <a:xfrm>
            <a:off x="8334349" y="2598933"/>
            <a:ext cx="3519118" cy="1077218"/>
          </a:xfrm>
          <a:prstGeom prst="rect">
            <a:avLst/>
          </a:prstGeom>
          <a:solidFill>
            <a:schemeClr val="accent4">
              <a:lumMod val="20000"/>
              <a:lumOff val="80000"/>
            </a:schemeClr>
          </a:solidFill>
        </p:spPr>
        <p:txBody>
          <a:bodyPr wrap="square" lIns="0" rtlCol="0">
            <a:spAutoFit/>
          </a:bodyPr>
          <a:lstStyle/>
          <a:p>
            <a:pPr algn="l">
              <a:spcAft>
                <a:spcPts val="1200"/>
              </a:spcAft>
            </a:pPr>
            <a:r>
              <a:rPr lang="en-US" altLang="ja-JP" sz="1600" b="1" dirty="0">
                <a:latin typeface="+mn-ea"/>
              </a:rPr>
              <a:t>1</a:t>
            </a:r>
            <a:r>
              <a:rPr lang="ja-JP" altLang="en-US" sz="1600" b="1" dirty="0">
                <a:latin typeface="+mn-ea"/>
              </a:rPr>
              <a:t>日</a:t>
            </a:r>
            <a:r>
              <a:rPr lang="en-US" altLang="ja-JP" sz="1600" b="1" dirty="0">
                <a:latin typeface="+mn-ea"/>
              </a:rPr>
              <a:t>100</a:t>
            </a:r>
            <a:r>
              <a:rPr lang="ja-JP" altLang="en-US" sz="1600" b="1" dirty="0">
                <a:latin typeface="+mn-ea"/>
              </a:rPr>
              <a:t>万件の保険見積もり処理や</a:t>
            </a:r>
            <a:r>
              <a:rPr lang="en-US" altLang="ja-JP" sz="1600" b="1" dirty="0">
                <a:latin typeface="+mn-ea"/>
              </a:rPr>
              <a:t>15,000</a:t>
            </a:r>
            <a:r>
              <a:rPr lang="ja-JP" altLang="en-US" sz="1600" b="1" dirty="0">
                <a:latin typeface="+mn-ea"/>
              </a:rPr>
              <a:t>のデータポイントの</a:t>
            </a:r>
            <a:br>
              <a:rPr lang="en-US" altLang="ja-JP" sz="1600" b="1" dirty="0">
                <a:latin typeface="+mn-ea"/>
              </a:rPr>
            </a:br>
            <a:r>
              <a:rPr lang="ja-JP" altLang="en-US" sz="1600" b="1" dirty="0">
                <a:latin typeface="+mn-ea"/>
              </a:rPr>
              <a:t>リアルタイム分析を実現し、</a:t>
            </a:r>
            <a:br>
              <a:rPr lang="en-US" altLang="ja-JP" sz="1600" b="1" dirty="0">
                <a:latin typeface="+mn-ea"/>
              </a:rPr>
            </a:br>
            <a:r>
              <a:rPr lang="ja-JP" altLang="en-US" sz="1600" b="1" dirty="0">
                <a:latin typeface="+mn-ea"/>
              </a:rPr>
              <a:t>顧客体験を大幅に改善</a:t>
            </a:r>
            <a:endParaRPr kumimoji="1" lang="ja-JP" altLang="en-US" sz="1600" b="1" dirty="0">
              <a:latin typeface="+mn-ea"/>
            </a:endParaRPr>
          </a:p>
        </p:txBody>
      </p:sp>
    </p:spTree>
    <p:extLst>
      <p:ext uri="{BB962C8B-B14F-4D97-AF65-F5344CB8AC3E}">
        <p14:creationId xmlns:p14="http://schemas.microsoft.com/office/powerpoint/2010/main" val="1049938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03F3E-6C0A-37BC-E126-BB63C09196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7326DE-456B-9CAE-2D97-55C56E8EF73E}"/>
              </a:ext>
            </a:extLst>
          </p:cNvPr>
          <p:cNvSpPr>
            <a:spLocks noGrp="1"/>
          </p:cNvSpPr>
          <p:nvPr>
            <p:ph type="title"/>
          </p:nvPr>
        </p:nvSpPr>
        <p:spPr/>
        <p:txBody>
          <a:bodyPr/>
          <a:lstStyle/>
          <a:p>
            <a:r>
              <a:rPr lang="en-JP" dirty="0"/>
              <a:t>アジェンダ</a:t>
            </a:r>
          </a:p>
        </p:txBody>
      </p:sp>
      <p:sp>
        <p:nvSpPr>
          <p:cNvPr id="3" name="Content Placeholder 2">
            <a:extLst>
              <a:ext uri="{FF2B5EF4-FFF2-40B4-BE49-F238E27FC236}">
                <a16:creationId xmlns:a16="http://schemas.microsoft.com/office/drawing/2014/main" id="{9C035F77-EFF9-4429-94A6-451BD9D9F6B3}"/>
              </a:ext>
            </a:extLst>
          </p:cNvPr>
          <p:cNvSpPr>
            <a:spLocks noGrp="1"/>
          </p:cNvSpPr>
          <p:nvPr>
            <p:ph idx="1"/>
          </p:nvPr>
        </p:nvSpPr>
        <p:spPr>
          <a:xfrm>
            <a:off x="609600" y="1714500"/>
            <a:ext cx="10972800" cy="2336024"/>
          </a:xfrm>
        </p:spPr>
        <p:txBody>
          <a:bodyPr/>
          <a:lstStyle/>
          <a:p>
            <a:pPr marL="514350" indent="-514350">
              <a:buFont typeface="+mj-lt"/>
              <a:buAutoNum type="arabicPeriod"/>
            </a:pPr>
            <a:r>
              <a:rPr lang="en-JP" dirty="0"/>
              <a:t>総合受付システムの確認</a:t>
            </a:r>
          </a:p>
          <a:p>
            <a:pPr marL="514350" indent="-514350">
              <a:buFont typeface="+mj-lt"/>
              <a:buAutoNum type="arabicPeriod"/>
            </a:pPr>
            <a:r>
              <a:rPr lang="en-JP" dirty="0"/>
              <a:t>実現に寄与するAWSのサービスのご紹介</a:t>
            </a:r>
          </a:p>
          <a:p>
            <a:pPr marL="514350" indent="-514350">
              <a:buFont typeface="+mj-lt"/>
              <a:buAutoNum type="arabicPeriod"/>
            </a:pPr>
            <a:r>
              <a:rPr lang="en-JP" dirty="0"/>
              <a:t>AWSからのご支援について</a:t>
            </a:r>
          </a:p>
          <a:p>
            <a:pPr marL="514350" indent="-514350">
              <a:buFont typeface="+mj-lt"/>
              <a:buAutoNum type="arabicPeriod"/>
            </a:pPr>
            <a:r>
              <a:rPr lang="en-JP" dirty="0">
                <a:highlight>
                  <a:srgbClr val="FFFF00"/>
                </a:highlight>
              </a:rPr>
              <a:t>将来像としての他社事例</a:t>
            </a:r>
          </a:p>
        </p:txBody>
      </p:sp>
      <p:sp>
        <p:nvSpPr>
          <p:cNvPr id="4" name="Slide Number Placeholder 3">
            <a:extLst>
              <a:ext uri="{FF2B5EF4-FFF2-40B4-BE49-F238E27FC236}">
                <a16:creationId xmlns:a16="http://schemas.microsoft.com/office/drawing/2014/main" id="{4DE4A96C-60A8-31EB-2A2E-4E4A6EF2F0A8}"/>
              </a:ext>
            </a:extLst>
          </p:cNvPr>
          <p:cNvSpPr>
            <a:spLocks noGrp="1"/>
          </p:cNvSpPr>
          <p:nvPr>
            <p:ph type="sldNum" sz="quarter" idx="12"/>
          </p:nvPr>
        </p:nvSpPr>
        <p:spPr/>
        <p:txBody>
          <a:bodyPr/>
          <a:lstStyle/>
          <a:p>
            <a:fld id="{EB4B8DE2-A4E8-46E4-8BBF-D75455EFF32C}" type="slidenum">
              <a:rPr lang="en-US" smtClean="0"/>
              <a:pPr/>
              <a:t>21</a:t>
            </a:fld>
            <a:endParaRPr lang="en-US" dirty="0"/>
          </a:p>
        </p:txBody>
      </p:sp>
    </p:spTree>
    <p:extLst>
      <p:ext uri="{BB962C8B-B14F-4D97-AF65-F5344CB8AC3E}">
        <p14:creationId xmlns:p14="http://schemas.microsoft.com/office/powerpoint/2010/main" val="1274702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50740-F5D7-9A97-51D1-816C7D23AA48}"/>
              </a:ext>
            </a:extLst>
          </p:cNvPr>
          <p:cNvSpPr>
            <a:spLocks noGrp="1"/>
          </p:cNvSpPr>
          <p:nvPr>
            <p:ph type="title"/>
          </p:nvPr>
        </p:nvSpPr>
        <p:spPr/>
        <p:txBody>
          <a:bodyPr/>
          <a:lstStyle/>
          <a:p>
            <a:endParaRPr lang="en-JP"/>
          </a:p>
        </p:txBody>
      </p:sp>
      <p:sp>
        <p:nvSpPr>
          <p:cNvPr id="3" name="Content Placeholder 2">
            <a:extLst>
              <a:ext uri="{FF2B5EF4-FFF2-40B4-BE49-F238E27FC236}">
                <a16:creationId xmlns:a16="http://schemas.microsoft.com/office/drawing/2014/main" id="{17B0CDAC-4E54-CB06-CE5F-61BCE73297AA}"/>
              </a:ext>
            </a:extLst>
          </p:cNvPr>
          <p:cNvSpPr>
            <a:spLocks noGrp="1"/>
          </p:cNvSpPr>
          <p:nvPr>
            <p:ph idx="1"/>
          </p:nvPr>
        </p:nvSpPr>
        <p:spPr/>
        <p:txBody>
          <a:bodyPr/>
          <a:lstStyle/>
          <a:p>
            <a:endParaRPr lang="en-JP"/>
          </a:p>
        </p:txBody>
      </p:sp>
      <p:sp>
        <p:nvSpPr>
          <p:cNvPr id="4" name="Slide Number Placeholder 3">
            <a:extLst>
              <a:ext uri="{FF2B5EF4-FFF2-40B4-BE49-F238E27FC236}">
                <a16:creationId xmlns:a16="http://schemas.microsoft.com/office/drawing/2014/main" id="{DE30BE6F-B03D-F908-532D-ADC31DF2D559}"/>
              </a:ext>
            </a:extLst>
          </p:cNvPr>
          <p:cNvSpPr>
            <a:spLocks noGrp="1"/>
          </p:cNvSpPr>
          <p:nvPr>
            <p:ph type="sldNum" sz="quarter" idx="12"/>
          </p:nvPr>
        </p:nvSpPr>
        <p:spPr/>
        <p:txBody>
          <a:bodyPr/>
          <a:lstStyle/>
          <a:p>
            <a:fld id="{EB4B8DE2-A4E8-46E4-8BBF-D75455EFF32C}" type="slidenum">
              <a:rPr lang="en-US" smtClean="0"/>
              <a:pPr/>
              <a:t>22</a:t>
            </a:fld>
            <a:endParaRPr lang="en-US" dirty="0"/>
          </a:p>
        </p:txBody>
      </p:sp>
      <p:sp>
        <p:nvSpPr>
          <p:cNvPr id="5" name="Rectangle 4">
            <a:extLst>
              <a:ext uri="{FF2B5EF4-FFF2-40B4-BE49-F238E27FC236}">
                <a16:creationId xmlns:a16="http://schemas.microsoft.com/office/drawing/2014/main" id="{7C5066FE-C971-1991-CAEA-B055D0A10F4A}"/>
              </a:ext>
            </a:extLst>
          </p:cNvPr>
          <p:cNvSpPr/>
          <p:nvPr/>
        </p:nvSpPr>
        <p:spPr>
          <a:xfrm>
            <a:off x="0" y="1"/>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JP" sz="7200" dirty="0">
                <a:solidFill>
                  <a:schemeClr val="tx1"/>
                </a:solidFill>
              </a:rPr>
              <a:t>士業RAGなど</a:t>
            </a:r>
          </a:p>
        </p:txBody>
      </p:sp>
    </p:spTree>
    <p:extLst>
      <p:ext uri="{BB962C8B-B14F-4D97-AF65-F5344CB8AC3E}">
        <p14:creationId xmlns:p14="http://schemas.microsoft.com/office/powerpoint/2010/main" val="1008254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0A402-0A15-047E-A977-52F31F8A18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8C8E60-1528-A458-F5DF-1F16101EFC7B}"/>
              </a:ext>
            </a:extLst>
          </p:cNvPr>
          <p:cNvSpPr>
            <a:spLocks noGrp="1"/>
          </p:cNvSpPr>
          <p:nvPr>
            <p:ph type="title"/>
          </p:nvPr>
        </p:nvSpPr>
        <p:spPr/>
        <p:txBody>
          <a:bodyPr/>
          <a:lstStyle/>
          <a:p>
            <a:r>
              <a:rPr lang="en-JP" dirty="0"/>
              <a:t>BACKUP</a:t>
            </a:r>
          </a:p>
        </p:txBody>
      </p:sp>
      <p:sp>
        <p:nvSpPr>
          <p:cNvPr id="3" name="Slide Number Placeholder 2">
            <a:extLst>
              <a:ext uri="{FF2B5EF4-FFF2-40B4-BE49-F238E27FC236}">
                <a16:creationId xmlns:a16="http://schemas.microsoft.com/office/drawing/2014/main" id="{7017EEAB-EDEB-4CFE-C6B8-2978FF710A29}"/>
              </a:ext>
            </a:extLst>
          </p:cNvPr>
          <p:cNvSpPr>
            <a:spLocks noGrp="1"/>
          </p:cNvSpPr>
          <p:nvPr>
            <p:ph type="sldNum" sz="quarter" idx="12"/>
          </p:nvPr>
        </p:nvSpPr>
        <p:spPr/>
        <p:txBody>
          <a:bodyPr/>
          <a:lstStyle/>
          <a:p>
            <a:fld id="{EB4B8DE2-A4E8-46E4-8BBF-D75455EFF32C}" type="slidenum">
              <a:rPr lang="en-US" smtClean="0"/>
              <a:pPr/>
              <a:t>23</a:t>
            </a:fld>
            <a:endParaRPr lang="en-US" dirty="0"/>
          </a:p>
        </p:txBody>
      </p:sp>
    </p:spTree>
    <p:extLst>
      <p:ext uri="{BB962C8B-B14F-4D97-AF65-F5344CB8AC3E}">
        <p14:creationId xmlns:p14="http://schemas.microsoft.com/office/powerpoint/2010/main" val="2123735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E56591-621C-3C67-FAA9-5FBBAA675E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9A5FA2-87AE-4EBC-FF8A-D9D2477A6DCE}"/>
              </a:ext>
            </a:extLst>
          </p:cNvPr>
          <p:cNvSpPr>
            <a:spLocks noGrp="1"/>
          </p:cNvSpPr>
          <p:nvPr>
            <p:ph type="title"/>
          </p:nvPr>
        </p:nvSpPr>
        <p:spPr/>
        <p:txBody>
          <a:bodyPr/>
          <a:lstStyle/>
          <a:p>
            <a:r>
              <a:rPr lang="ja-JP" altLang="en-US">
                <a:latin typeface="Meiryo UI" panose="020B0604030504040204" pitchFamily="34" charset="-128"/>
                <a:ea typeface="Meiryo UI" panose="020B0604030504040204" pitchFamily="34" charset="-128"/>
              </a:rPr>
              <a:t>勘定奉行クラウド </a:t>
            </a:r>
            <a:r>
              <a:rPr lang="en-US" altLang="ja-JP" dirty="0">
                <a:latin typeface="Meiryo UI" panose="020B0604030504040204" pitchFamily="34" charset="-128"/>
                <a:ea typeface="Meiryo UI" panose="020B0604030504040204" pitchFamily="34" charset="-128"/>
              </a:rPr>
              <a:t>- </a:t>
            </a:r>
            <a:r>
              <a:rPr lang="ja-JP" altLang="en-US">
                <a:latin typeface="Meiryo UI" panose="020B0604030504040204" pitchFamily="34" charset="-128"/>
                <a:ea typeface="Meiryo UI" panose="020B0604030504040204" pitchFamily="34" charset="-128"/>
              </a:rPr>
              <a:t>管理職ジャーニーマップ例</a:t>
            </a:r>
            <a:endParaRPr lang="en-JP" dirty="0">
              <a:latin typeface="Meiryo UI" panose="020B0604030504040204" pitchFamily="34" charset="-128"/>
              <a:ea typeface="Meiryo UI" panose="020B0604030504040204" pitchFamily="34" charset="-128"/>
            </a:endParaRPr>
          </a:p>
        </p:txBody>
      </p:sp>
      <p:sp>
        <p:nvSpPr>
          <p:cNvPr id="4" name="Text Placeholder 3">
            <a:extLst>
              <a:ext uri="{FF2B5EF4-FFF2-40B4-BE49-F238E27FC236}">
                <a16:creationId xmlns:a16="http://schemas.microsoft.com/office/drawing/2014/main" id="{71E1FC34-2F51-99B4-B5AC-C9499AF202B9}"/>
              </a:ext>
            </a:extLst>
          </p:cNvPr>
          <p:cNvSpPr>
            <a:spLocks noGrp="1"/>
          </p:cNvSpPr>
          <p:nvPr>
            <p:ph type="body" sz="quarter" idx="13"/>
          </p:nvPr>
        </p:nvSpPr>
        <p:spPr/>
        <p:txBody>
          <a:bodyPr/>
          <a:lstStyle/>
          <a:p>
            <a:r>
              <a:rPr lang="ja-JP" altLang="en-US">
                <a:latin typeface="Meiryo UI" panose="020B0604030504040204" pitchFamily="34" charset="-128"/>
                <a:ea typeface="Meiryo UI" panose="020B0604030504040204" pitchFamily="34" charset="-128"/>
              </a:rPr>
              <a:t>管理会計の課題から「管理会計オプション」導入までのユーザー体験</a:t>
            </a:r>
            <a:endParaRPr lang="en-JP" dirty="0">
              <a:latin typeface="Meiryo UI" panose="020B0604030504040204" pitchFamily="34" charset="-128"/>
              <a:ea typeface="Meiryo UI" panose="020B0604030504040204" pitchFamily="34" charset="-128"/>
            </a:endParaRPr>
          </a:p>
        </p:txBody>
      </p:sp>
      <p:sp>
        <p:nvSpPr>
          <p:cNvPr id="5" name="Shape 3">
            <a:extLst>
              <a:ext uri="{FF2B5EF4-FFF2-40B4-BE49-F238E27FC236}">
                <a16:creationId xmlns:a16="http://schemas.microsoft.com/office/drawing/2014/main" id="{DAAC193B-8E19-3C1E-7DB8-CBD2647FD5EE}"/>
              </a:ext>
            </a:extLst>
          </p:cNvPr>
          <p:cNvSpPr/>
          <p:nvPr/>
        </p:nvSpPr>
        <p:spPr>
          <a:xfrm>
            <a:off x="304495" y="1682722"/>
            <a:ext cx="11582705" cy="875995"/>
          </a:xfrm>
          <a:prstGeom prst="roundRect">
            <a:avLst>
              <a:gd name="adj" fmla="val 9077"/>
            </a:avLst>
          </a:prstGeom>
          <a:solidFill>
            <a:schemeClr val="tx1"/>
          </a:solidFill>
          <a:ln/>
        </p:spPr>
        <p:txBody>
          <a:bodyPr/>
          <a:lstStyle/>
          <a:p>
            <a:endParaRPr lang="en-JP">
              <a:latin typeface="Meiryo UI" panose="020B0604030504040204" pitchFamily="34" charset="-128"/>
              <a:ea typeface="Meiryo UI" panose="020B0604030504040204" pitchFamily="34" charset="-128"/>
            </a:endParaRPr>
          </a:p>
        </p:txBody>
      </p:sp>
      <p:pic>
        <p:nvPicPr>
          <p:cNvPr id="6" name="Image 0" descr="preencoded.png">
            <a:extLst>
              <a:ext uri="{FF2B5EF4-FFF2-40B4-BE49-F238E27FC236}">
                <a16:creationId xmlns:a16="http://schemas.microsoft.com/office/drawing/2014/main" id="{17E70095-9E3A-B376-428C-E1006FD6FCB2}"/>
              </a:ext>
            </a:extLst>
          </p:cNvPr>
          <p:cNvPicPr>
            <a:picLocks noChangeAspect="1"/>
          </p:cNvPicPr>
          <p:nvPr/>
        </p:nvPicPr>
        <p:blipFill>
          <a:blip r:embed="rId3"/>
          <a:srcRect t="-530" b="-530"/>
          <a:stretch/>
        </p:blipFill>
        <p:spPr>
          <a:xfrm>
            <a:off x="418795" y="1972587"/>
            <a:ext cx="247802" cy="286207"/>
          </a:xfrm>
          <a:prstGeom prst="rect">
            <a:avLst/>
          </a:prstGeom>
        </p:spPr>
      </p:pic>
      <p:sp>
        <p:nvSpPr>
          <p:cNvPr id="7" name="Text 4">
            <a:extLst>
              <a:ext uri="{FF2B5EF4-FFF2-40B4-BE49-F238E27FC236}">
                <a16:creationId xmlns:a16="http://schemas.microsoft.com/office/drawing/2014/main" id="{4AB0F61B-423F-3C89-1F7B-7F0A3505ADEA}"/>
              </a:ext>
            </a:extLst>
          </p:cNvPr>
          <p:cNvSpPr txBox="1"/>
          <p:nvPr/>
        </p:nvSpPr>
        <p:spPr>
          <a:xfrm>
            <a:off x="819302" y="1797022"/>
            <a:ext cx="734263" cy="228600"/>
          </a:xfrm>
          <a:prstGeom prst="rect">
            <a:avLst/>
          </a:prstGeom>
          <a:noFill/>
          <a:ln/>
        </p:spPr>
        <p:txBody>
          <a:bodyPr wrap="square" lIns="0" tIns="0" rIns="0" bIns="0" rtlCol="0" anchor="ctr"/>
          <a:lstStyle/>
          <a:p>
            <a:pPr marL="0" indent="0" algn="l">
              <a:buNone/>
            </a:pPr>
            <a:r>
              <a:rPr lang="en-US" sz="1200" b="1" dirty="0">
                <a:solidFill>
                  <a:srgbClr val="1E40AF"/>
                </a:solidFill>
                <a:latin typeface="Meiryo UI" panose="020B0604030504040204" pitchFamily="34" charset="-128"/>
                <a:ea typeface="Meiryo UI" panose="020B0604030504040204" pitchFamily="34" charset="-128"/>
                <a:cs typeface="Noto Sans JP" pitchFamily="34" charset="-120"/>
              </a:rPr>
              <a:t>ペルソナ</a:t>
            </a:r>
            <a:endParaRPr lang="en-US" sz="1200" dirty="0">
              <a:latin typeface="Meiryo UI" panose="020B0604030504040204" pitchFamily="34" charset="-128"/>
              <a:ea typeface="Meiryo UI" panose="020B0604030504040204" pitchFamily="34" charset="-128"/>
            </a:endParaRPr>
          </a:p>
        </p:txBody>
      </p:sp>
      <p:sp>
        <p:nvSpPr>
          <p:cNvPr id="8" name="Text 5">
            <a:extLst>
              <a:ext uri="{FF2B5EF4-FFF2-40B4-BE49-F238E27FC236}">
                <a16:creationId xmlns:a16="http://schemas.microsoft.com/office/drawing/2014/main" id="{4A8D966A-023B-8BE2-66CA-426F771188D8}"/>
              </a:ext>
            </a:extLst>
          </p:cNvPr>
          <p:cNvSpPr txBox="1"/>
          <p:nvPr/>
        </p:nvSpPr>
        <p:spPr>
          <a:xfrm>
            <a:off x="819302" y="2025622"/>
            <a:ext cx="4391863" cy="228600"/>
          </a:xfrm>
          <a:prstGeom prst="rect">
            <a:avLst/>
          </a:prstGeom>
          <a:noFill/>
          <a:ln/>
        </p:spPr>
        <p:txBody>
          <a:bodyPr wrap="square" lIns="0" tIns="0" rIns="0" bIns="0" rtlCol="0" anchor="ctr"/>
          <a:lstStyle/>
          <a:p>
            <a:pPr marL="0" indent="0" algn="l">
              <a:buNone/>
            </a:pPr>
            <a:r>
              <a:rPr lang="en-US" sz="1200" dirty="0">
                <a:solidFill>
                  <a:srgbClr val="374151"/>
                </a:solidFill>
                <a:latin typeface="Meiryo UI" panose="020B0604030504040204" pitchFamily="34" charset="-128"/>
                <a:ea typeface="Meiryo UI" panose="020B0604030504040204" pitchFamily="34" charset="-128"/>
                <a:cs typeface="Noto Sans JP" pitchFamily="34" charset="-120"/>
              </a:rPr>
              <a:t>勘定奉行クラウドを利用する中堅〜大企業の経理・財務担当者</a:t>
            </a:r>
            <a:endParaRPr lang="en-US" sz="1200" dirty="0">
              <a:latin typeface="Meiryo UI" panose="020B0604030504040204" pitchFamily="34" charset="-128"/>
              <a:ea typeface="Meiryo UI" panose="020B0604030504040204" pitchFamily="34" charset="-128"/>
            </a:endParaRPr>
          </a:p>
        </p:txBody>
      </p:sp>
      <p:sp>
        <p:nvSpPr>
          <p:cNvPr id="9" name="Text 6">
            <a:extLst>
              <a:ext uri="{FF2B5EF4-FFF2-40B4-BE49-F238E27FC236}">
                <a16:creationId xmlns:a16="http://schemas.microsoft.com/office/drawing/2014/main" id="{F5114D0A-5438-E7E4-FF5C-9568F1D60E5D}"/>
              </a:ext>
            </a:extLst>
          </p:cNvPr>
          <p:cNvSpPr txBox="1"/>
          <p:nvPr/>
        </p:nvSpPr>
        <p:spPr>
          <a:xfrm>
            <a:off x="819302" y="2254222"/>
            <a:ext cx="6367882" cy="191110"/>
          </a:xfrm>
          <a:prstGeom prst="rect">
            <a:avLst/>
          </a:prstGeom>
          <a:noFill/>
          <a:ln/>
        </p:spPr>
        <p:txBody>
          <a:bodyPr wrap="square" lIns="0" tIns="0" rIns="0" bIns="0" rtlCol="0" anchor="ctr"/>
          <a:lstStyle/>
          <a:p>
            <a:pPr marL="0" indent="0" algn="l">
              <a:buNone/>
            </a:pPr>
            <a:r>
              <a:rPr lang="en-US" sz="1000" dirty="0">
                <a:solidFill>
                  <a:srgbClr val="374151"/>
                </a:solidFill>
                <a:latin typeface="Meiryo UI" panose="020B0604030504040204" pitchFamily="34" charset="-128"/>
                <a:ea typeface="Meiryo UI" panose="020B0604030504040204" pitchFamily="34" charset="-128"/>
                <a:cs typeface="Noto Sans JP" pitchFamily="34" charset="-120"/>
              </a:rPr>
              <a:t>課題：管理会計の分析や部門別の収益管理に課題、部門別損益の把握と経営層への迅速なレポートが困難</a:t>
            </a:r>
            <a:endParaRPr lang="en-US" sz="1000" dirty="0">
              <a:latin typeface="Meiryo UI" panose="020B0604030504040204" pitchFamily="34" charset="-128"/>
              <a:ea typeface="Meiryo UI" panose="020B0604030504040204" pitchFamily="34" charset="-128"/>
            </a:endParaRPr>
          </a:p>
        </p:txBody>
      </p:sp>
      <p:sp>
        <p:nvSpPr>
          <p:cNvPr id="10" name="Shape 7">
            <a:extLst>
              <a:ext uri="{FF2B5EF4-FFF2-40B4-BE49-F238E27FC236}">
                <a16:creationId xmlns:a16="http://schemas.microsoft.com/office/drawing/2014/main" id="{A6EADE69-6B70-B571-9756-46CC32B65B00}"/>
              </a:ext>
            </a:extLst>
          </p:cNvPr>
          <p:cNvSpPr/>
          <p:nvPr/>
        </p:nvSpPr>
        <p:spPr>
          <a:xfrm>
            <a:off x="847649" y="2788232"/>
            <a:ext cx="609905" cy="609905"/>
          </a:xfrm>
          <a:prstGeom prst="ellipse">
            <a:avLst/>
          </a:prstGeom>
          <a:solidFill>
            <a:schemeClr val="tx1"/>
          </a:solidFill>
          <a:ln/>
        </p:spPr>
        <p:txBody>
          <a:bodyPr/>
          <a:lstStyle/>
          <a:p>
            <a:endParaRPr lang="en-JP">
              <a:latin typeface="Meiryo UI" panose="020B0604030504040204" pitchFamily="34" charset="-128"/>
              <a:ea typeface="Meiryo UI" panose="020B0604030504040204" pitchFamily="34" charset="-128"/>
            </a:endParaRPr>
          </a:p>
        </p:txBody>
      </p:sp>
      <p:pic>
        <p:nvPicPr>
          <p:cNvPr id="11" name="Image 1" descr="preencoded.png">
            <a:extLst>
              <a:ext uri="{FF2B5EF4-FFF2-40B4-BE49-F238E27FC236}">
                <a16:creationId xmlns:a16="http://schemas.microsoft.com/office/drawing/2014/main" id="{034F2BDD-2F17-CB23-0B61-4E55759AEB6E}"/>
              </a:ext>
            </a:extLst>
          </p:cNvPr>
          <p:cNvPicPr>
            <a:picLocks noChangeAspect="1"/>
          </p:cNvPicPr>
          <p:nvPr/>
        </p:nvPicPr>
        <p:blipFill>
          <a:blip r:embed="rId4"/>
          <a:srcRect t="-44" b="-44"/>
          <a:stretch/>
        </p:blipFill>
        <p:spPr>
          <a:xfrm>
            <a:off x="1023214" y="2978427"/>
            <a:ext cx="256946" cy="228600"/>
          </a:xfrm>
          <a:prstGeom prst="rect">
            <a:avLst/>
          </a:prstGeom>
        </p:spPr>
      </p:pic>
      <p:sp>
        <p:nvSpPr>
          <p:cNvPr id="12" name="Text 8">
            <a:extLst>
              <a:ext uri="{FF2B5EF4-FFF2-40B4-BE49-F238E27FC236}">
                <a16:creationId xmlns:a16="http://schemas.microsoft.com/office/drawing/2014/main" id="{661B47A6-A07A-18DB-FFDE-A8FCC83C66BF}"/>
              </a:ext>
            </a:extLst>
          </p:cNvPr>
          <p:cNvSpPr txBox="1"/>
          <p:nvPr/>
        </p:nvSpPr>
        <p:spPr>
          <a:xfrm>
            <a:off x="765353" y="3549927"/>
            <a:ext cx="896112" cy="228600"/>
          </a:xfrm>
          <a:prstGeom prst="rect">
            <a:avLst/>
          </a:prstGeom>
          <a:noFill/>
          <a:ln/>
        </p:spPr>
        <p:txBody>
          <a:bodyPr wrap="square" lIns="0" tIns="0" rIns="0" bIns="0" rtlCol="0" anchor="ctr"/>
          <a:lstStyle/>
          <a:p>
            <a:pPr marL="0" indent="0" algn="ctr">
              <a:buNone/>
            </a:pPr>
            <a:r>
              <a:rPr lang="en-US" sz="1200" b="1" dirty="0">
                <a:latin typeface="Meiryo UI" panose="020B0604030504040204" pitchFamily="34" charset="-128"/>
                <a:ea typeface="Meiryo UI" panose="020B0604030504040204" pitchFamily="34" charset="-128"/>
                <a:cs typeface="Noto Sans JP" pitchFamily="34" charset="-120"/>
              </a:rPr>
              <a:t>1. FAQ確認</a:t>
            </a:r>
            <a:endParaRPr lang="en-US" sz="1200" dirty="0">
              <a:latin typeface="Meiryo UI" panose="020B0604030504040204" pitchFamily="34" charset="-128"/>
              <a:ea typeface="Meiryo UI" panose="020B0604030504040204" pitchFamily="34" charset="-128"/>
            </a:endParaRPr>
          </a:p>
        </p:txBody>
      </p:sp>
      <p:sp>
        <p:nvSpPr>
          <p:cNvPr id="13" name="Text 9">
            <a:extLst>
              <a:ext uri="{FF2B5EF4-FFF2-40B4-BE49-F238E27FC236}">
                <a16:creationId xmlns:a16="http://schemas.microsoft.com/office/drawing/2014/main" id="{BA1BEF2B-E092-5282-F59B-EAFC795447FB}"/>
              </a:ext>
            </a:extLst>
          </p:cNvPr>
          <p:cNvSpPr txBox="1"/>
          <p:nvPr/>
        </p:nvSpPr>
        <p:spPr>
          <a:xfrm>
            <a:off x="352044" y="3854422"/>
            <a:ext cx="1700784" cy="381305"/>
          </a:xfrm>
          <a:prstGeom prst="rect">
            <a:avLst/>
          </a:prstGeom>
          <a:noFill/>
          <a:ln/>
        </p:spPr>
        <p:txBody>
          <a:bodyPr wrap="square" lIns="0" tIns="0" rIns="0" bIns="0" rtlCol="0" anchor="ctr"/>
          <a:lstStyle/>
          <a:p>
            <a:pPr marL="0" indent="0" algn="ctr">
              <a:buNone/>
            </a:pPr>
            <a:r>
              <a:rPr lang="en-US" sz="1000" dirty="0">
                <a:latin typeface="Meiryo UI" panose="020B0604030504040204" pitchFamily="34" charset="-128"/>
                <a:ea typeface="Meiryo UI" panose="020B0604030504040204" pitchFamily="34" charset="-128"/>
                <a:cs typeface="Noto Sans JP" pitchFamily="34" charset="-120"/>
              </a:rPr>
              <a:t>管理会計に関する情報を探すが十分に解決できない</a:t>
            </a:r>
            <a:endParaRPr lang="en-US" sz="1000" dirty="0">
              <a:latin typeface="Meiryo UI" panose="020B0604030504040204" pitchFamily="34" charset="-128"/>
              <a:ea typeface="Meiryo UI" panose="020B0604030504040204" pitchFamily="34" charset="-128"/>
            </a:endParaRPr>
          </a:p>
        </p:txBody>
      </p:sp>
      <p:sp>
        <p:nvSpPr>
          <p:cNvPr id="14" name="Shape 10">
            <a:extLst>
              <a:ext uri="{FF2B5EF4-FFF2-40B4-BE49-F238E27FC236}">
                <a16:creationId xmlns:a16="http://schemas.microsoft.com/office/drawing/2014/main" id="{5B2EAD49-B339-8378-7B76-42A92FD54C67}"/>
              </a:ext>
            </a:extLst>
          </p:cNvPr>
          <p:cNvSpPr/>
          <p:nvPr/>
        </p:nvSpPr>
        <p:spPr>
          <a:xfrm>
            <a:off x="304495" y="4350027"/>
            <a:ext cx="1695298" cy="57607"/>
          </a:xfrm>
          <a:prstGeom prst="roundRect">
            <a:avLst>
              <a:gd name="adj" fmla="val 793654"/>
            </a:avLst>
          </a:prstGeom>
          <a:solidFill>
            <a:srgbClr val="E5E7EB"/>
          </a:solidFill>
          <a:ln/>
        </p:spPr>
        <p:txBody>
          <a:bodyPr/>
          <a:lstStyle/>
          <a:p>
            <a:endParaRPr lang="en-JP">
              <a:latin typeface="Meiryo UI" panose="020B0604030504040204" pitchFamily="34" charset="-128"/>
              <a:ea typeface="Meiryo UI" panose="020B0604030504040204" pitchFamily="34" charset="-128"/>
            </a:endParaRPr>
          </a:p>
        </p:txBody>
      </p:sp>
      <p:sp>
        <p:nvSpPr>
          <p:cNvPr id="15" name="Shape 11">
            <a:extLst>
              <a:ext uri="{FF2B5EF4-FFF2-40B4-BE49-F238E27FC236}">
                <a16:creationId xmlns:a16="http://schemas.microsoft.com/office/drawing/2014/main" id="{6999046F-A9D8-86FE-6A08-7763BE8A61E9}"/>
              </a:ext>
            </a:extLst>
          </p:cNvPr>
          <p:cNvSpPr/>
          <p:nvPr/>
        </p:nvSpPr>
        <p:spPr>
          <a:xfrm>
            <a:off x="304495" y="4350027"/>
            <a:ext cx="685800" cy="57607"/>
          </a:xfrm>
          <a:prstGeom prst="roundRect">
            <a:avLst>
              <a:gd name="adj" fmla="val 793654"/>
            </a:avLst>
          </a:prstGeom>
          <a:solidFill>
            <a:srgbClr val="F59E0B"/>
          </a:solidFill>
          <a:ln/>
        </p:spPr>
        <p:txBody>
          <a:bodyPr/>
          <a:lstStyle/>
          <a:p>
            <a:endParaRPr lang="en-JP">
              <a:latin typeface="Meiryo UI" panose="020B0604030504040204" pitchFamily="34" charset="-128"/>
              <a:ea typeface="Meiryo UI" panose="020B0604030504040204" pitchFamily="34" charset="-128"/>
            </a:endParaRPr>
          </a:p>
        </p:txBody>
      </p:sp>
      <p:sp>
        <p:nvSpPr>
          <p:cNvPr id="16" name="Text 12">
            <a:extLst>
              <a:ext uri="{FF2B5EF4-FFF2-40B4-BE49-F238E27FC236}">
                <a16:creationId xmlns:a16="http://schemas.microsoft.com/office/drawing/2014/main" id="{2DE6871C-2505-FF16-D649-532834D90824}"/>
              </a:ext>
            </a:extLst>
          </p:cNvPr>
          <p:cNvSpPr txBox="1"/>
          <p:nvPr/>
        </p:nvSpPr>
        <p:spPr>
          <a:xfrm>
            <a:off x="1037844" y="4435981"/>
            <a:ext cx="324612" cy="162763"/>
          </a:xfrm>
          <a:prstGeom prst="rect">
            <a:avLst/>
          </a:prstGeom>
          <a:noFill/>
          <a:ln/>
        </p:spPr>
        <p:txBody>
          <a:bodyPr wrap="square" lIns="0" tIns="0" rIns="0" bIns="0" rtlCol="0" anchor="ctr"/>
          <a:lstStyle/>
          <a:p>
            <a:pPr marL="0" indent="0" algn="ctr">
              <a:buNone/>
            </a:pPr>
            <a:r>
              <a:rPr lang="en-US" sz="900" dirty="0">
                <a:latin typeface="Meiryo UI" panose="020B0604030504040204" pitchFamily="34" charset="-128"/>
                <a:ea typeface="Meiryo UI" panose="020B0604030504040204" pitchFamily="34" charset="-128"/>
                <a:cs typeface="Noto Sans JP" pitchFamily="34" charset="-120"/>
              </a:rPr>
              <a:t>不満</a:t>
            </a:r>
            <a:endParaRPr lang="en-US" sz="900" dirty="0">
              <a:latin typeface="Meiryo UI" panose="020B0604030504040204" pitchFamily="34" charset="-128"/>
              <a:ea typeface="Meiryo UI" panose="020B0604030504040204" pitchFamily="34" charset="-128"/>
            </a:endParaRPr>
          </a:p>
        </p:txBody>
      </p:sp>
      <p:pic>
        <p:nvPicPr>
          <p:cNvPr id="17" name="Image 2" descr="preencoded.png">
            <a:extLst>
              <a:ext uri="{FF2B5EF4-FFF2-40B4-BE49-F238E27FC236}">
                <a16:creationId xmlns:a16="http://schemas.microsoft.com/office/drawing/2014/main" id="{BE2C4971-D9B4-8540-6A75-FAB160518AFC}"/>
              </a:ext>
            </a:extLst>
          </p:cNvPr>
          <p:cNvPicPr>
            <a:picLocks noChangeAspect="1"/>
          </p:cNvPicPr>
          <p:nvPr/>
        </p:nvPicPr>
        <p:blipFill>
          <a:blip r:embed="rId5"/>
          <a:srcRect t="-180" b="-180"/>
          <a:stretch/>
        </p:blipFill>
        <p:spPr>
          <a:xfrm>
            <a:off x="2093062" y="2788232"/>
            <a:ext cx="95098" cy="152705"/>
          </a:xfrm>
          <a:prstGeom prst="rect">
            <a:avLst/>
          </a:prstGeom>
        </p:spPr>
      </p:pic>
      <p:sp>
        <p:nvSpPr>
          <p:cNvPr id="18" name="Shape 13">
            <a:extLst>
              <a:ext uri="{FF2B5EF4-FFF2-40B4-BE49-F238E27FC236}">
                <a16:creationId xmlns:a16="http://schemas.microsoft.com/office/drawing/2014/main" id="{C4E78F2F-225F-B63F-54A0-52E75075EF51}"/>
              </a:ext>
            </a:extLst>
          </p:cNvPr>
          <p:cNvSpPr/>
          <p:nvPr/>
        </p:nvSpPr>
        <p:spPr>
          <a:xfrm>
            <a:off x="2824582" y="2788232"/>
            <a:ext cx="609905" cy="609905"/>
          </a:xfrm>
          <a:prstGeom prst="ellipse">
            <a:avLst/>
          </a:prstGeom>
          <a:solidFill>
            <a:schemeClr val="tx1"/>
          </a:solidFill>
          <a:ln/>
        </p:spPr>
        <p:txBody>
          <a:bodyPr/>
          <a:lstStyle/>
          <a:p>
            <a:endParaRPr lang="en-JP">
              <a:latin typeface="Meiryo UI" panose="020B0604030504040204" pitchFamily="34" charset="-128"/>
              <a:ea typeface="Meiryo UI" panose="020B0604030504040204" pitchFamily="34" charset="-128"/>
            </a:endParaRPr>
          </a:p>
        </p:txBody>
      </p:sp>
      <p:pic>
        <p:nvPicPr>
          <p:cNvPr id="19" name="Image 3" descr="preencoded.png">
            <a:extLst>
              <a:ext uri="{FF2B5EF4-FFF2-40B4-BE49-F238E27FC236}">
                <a16:creationId xmlns:a16="http://schemas.microsoft.com/office/drawing/2014/main" id="{209B850F-2B49-2594-378C-90BC8C8BE754}"/>
              </a:ext>
            </a:extLst>
          </p:cNvPr>
          <p:cNvPicPr>
            <a:picLocks noChangeAspect="1"/>
          </p:cNvPicPr>
          <p:nvPr/>
        </p:nvPicPr>
        <p:blipFill>
          <a:blip r:embed="rId6"/>
          <a:srcRect l="-80" r="-80"/>
          <a:stretch/>
        </p:blipFill>
        <p:spPr>
          <a:xfrm>
            <a:off x="2986430" y="2978427"/>
            <a:ext cx="286207" cy="228600"/>
          </a:xfrm>
          <a:prstGeom prst="rect">
            <a:avLst/>
          </a:prstGeom>
        </p:spPr>
      </p:pic>
      <p:sp>
        <p:nvSpPr>
          <p:cNvPr id="20" name="Text 14">
            <a:extLst>
              <a:ext uri="{FF2B5EF4-FFF2-40B4-BE49-F238E27FC236}">
                <a16:creationId xmlns:a16="http://schemas.microsoft.com/office/drawing/2014/main" id="{003BDCD4-2C80-828E-3C7C-F2FCBC29D893}"/>
              </a:ext>
            </a:extLst>
          </p:cNvPr>
          <p:cNvSpPr txBox="1"/>
          <p:nvPr/>
        </p:nvSpPr>
        <p:spPr>
          <a:xfrm>
            <a:off x="2761488" y="3549927"/>
            <a:ext cx="857707" cy="228600"/>
          </a:xfrm>
          <a:prstGeom prst="rect">
            <a:avLst/>
          </a:prstGeom>
          <a:noFill/>
          <a:ln/>
        </p:spPr>
        <p:txBody>
          <a:bodyPr wrap="square" lIns="0" tIns="0" rIns="0" bIns="0" rtlCol="0" anchor="ctr"/>
          <a:lstStyle/>
          <a:p>
            <a:pPr marL="0" indent="0" algn="ctr">
              <a:buNone/>
            </a:pPr>
            <a:r>
              <a:rPr lang="en-US" sz="1200" b="1" dirty="0">
                <a:latin typeface="Meiryo UI" panose="020B0604030504040204" pitchFamily="34" charset="-128"/>
                <a:ea typeface="Meiryo UI" panose="020B0604030504040204" pitchFamily="34" charset="-128"/>
                <a:cs typeface="Noto Sans JP" pitchFamily="34" charset="-120"/>
              </a:rPr>
              <a:t>2. Bot質問</a:t>
            </a:r>
            <a:endParaRPr lang="en-US" sz="1200" dirty="0">
              <a:latin typeface="Meiryo UI" panose="020B0604030504040204" pitchFamily="34" charset="-128"/>
              <a:ea typeface="Meiryo UI" panose="020B0604030504040204" pitchFamily="34" charset="-128"/>
            </a:endParaRPr>
          </a:p>
        </p:txBody>
      </p:sp>
      <p:sp>
        <p:nvSpPr>
          <p:cNvPr id="21" name="Text 15">
            <a:extLst>
              <a:ext uri="{FF2B5EF4-FFF2-40B4-BE49-F238E27FC236}">
                <a16:creationId xmlns:a16="http://schemas.microsoft.com/office/drawing/2014/main" id="{D83E0A12-4ECB-C050-4022-C18B194A0965}"/>
              </a:ext>
            </a:extLst>
          </p:cNvPr>
          <p:cNvSpPr txBox="1"/>
          <p:nvPr/>
        </p:nvSpPr>
        <p:spPr>
          <a:xfrm>
            <a:off x="2329891" y="3854422"/>
            <a:ext cx="1700784" cy="571500"/>
          </a:xfrm>
          <a:prstGeom prst="rect">
            <a:avLst/>
          </a:prstGeom>
          <a:noFill/>
          <a:ln/>
        </p:spPr>
        <p:txBody>
          <a:bodyPr wrap="square" lIns="0" tIns="0" rIns="0" bIns="0" rtlCol="0" anchor="ctr"/>
          <a:lstStyle/>
          <a:p>
            <a:pPr marL="0" indent="0" algn="ctr">
              <a:buNone/>
            </a:pPr>
            <a:r>
              <a:rPr lang="en-US" sz="1000" dirty="0">
                <a:latin typeface="Meiryo UI" panose="020B0604030504040204" pitchFamily="34" charset="-128"/>
                <a:ea typeface="Meiryo UI" panose="020B0604030504040204" pitchFamily="34" charset="-128"/>
                <a:cs typeface="Noto Sans JP" pitchFamily="34" charset="-120"/>
              </a:rPr>
              <a:t>「部門別収益管理はどう設定すればよいか？」など具体的な質問をする</a:t>
            </a:r>
            <a:endParaRPr lang="en-US" sz="1000" dirty="0">
              <a:latin typeface="Meiryo UI" panose="020B0604030504040204" pitchFamily="34" charset="-128"/>
              <a:ea typeface="Meiryo UI" panose="020B0604030504040204" pitchFamily="34" charset="-128"/>
            </a:endParaRPr>
          </a:p>
        </p:txBody>
      </p:sp>
      <p:sp>
        <p:nvSpPr>
          <p:cNvPr id="22" name="Shape 16">
            <a:extLst>
              <a:ext uri="{FF2B5EF4-FFF2-40B4-BE49-F238E27FC236}">
                <a16:creationId xmlns:a16="http://schemas.microsoft.com/office/drawing/2014/main" id="{236357D9-0EB3-2AC3-AD15-865A9E0BDB5A}"/>
              </a:ext>
            </a:extLst>
          </p:cNvPr>
          <p:cNvSpPr/>
          <p:nvPr/>
        </p:nvSpPr>
        <p:spPr>
          <a:xfrm>
            <a:off x="2282342" y="4540222"/>
            <a:ext cx="1695298" cy="57607"/>
          </a:xfrm>
          <a:prstGeom prst="roundRect">
            <a:avLst>
              <a:gd name="adj" fmla="val 793654"/>
            </a:avLst>
          </a:prstGeom>
          <a:solidFill>
            <a:srgbClr val="E5E7EB"/>
          </a:solidFill>
          <a:ln/>
        </p:spPr>
        <p:txBody>
          <a:bodyPr/>
          <a:lstStyle/>
          <a:p>
            <a:endParaRPr lang="en-JP">
              <a:latin typeface="Meiryo UI" panose="020B0604030504040204" pitchFamily="34" charset="-128"/>
              <a:ea typeface="Meiryo UI" panose="020B0604030504040204" pitchFamily="34" charset="-128"/>
            </a:endParaRPr>
          </a:p>
        </p:txBody>
      </p:sp>
      <p:sp>
        <p:nvSpPr>
          <p:cNvPr id="23" name="Shape 17">
            <a:extLst>
              <a:ext uri="{FF2B5EF4-FFF2-40B4-BE49-F238E27FC236}">
                <a16:creationId xmlns:a16="http://schemas.microsoft.com/office/drawing/2014/main" id="{046D3743-B8E8-B117-FC36-DF2C41029ADC}"/>
              </a:ext>
            </a:extLst>
          </p:cNvPr>
          <p:cNvSpPr/>
          <p:nvPr/>
        </p:nvSpPr>
        <p:spPr>
          <a:xfrm>
            <a:off x="2282342" y="4540222"/>
            <a:ext cx="685800" cy="57607"/>
          </a:xfrm>
          <a:prstGeom prst="roundRect">
            <a:avLst>
              <a:gd name="adj" fmla="val 793654"/>
            </a:avLst>
          </a:prstGeom>
          <a:solidFill>
            <a:srgbClr val="F59E0B"/>
          </a:solidFill>
          <a:ln/>
        </p:spPr>
        <p:txBody>
          <a:bodyPr/>
          <a:lstStyle/>
          <a:p>
            <a:endParaRPr lang="en-JP">
              <a:latin typeface="Meiryo UI" panose="020B0604030504040204" pitchFamily="34" charset="-128"/>
              <a:ea typeface="Meiryo UI" panose="020B0604030504040204" pitchFamily="34" charset="-128"/>
            </a:endParaRPr>
          </a:p>
        </p:txBody>
      </p:sp>
      <p:sp>
        <p:nvSpPr>
          <p:cNvPr id="24" name="Text 18">
            <a:extLst>
              <a:ext uri="{FF2B5EF4-FFF2-40B4-BE49-F238E27FC236}">
                <a16:creationId xmlns:a16="http://schemas.microsoft.com/office/drawing/2014/main" id="{AC588792-ECD3-69DD-36CE-D7F973D569C6}"/>
              </a:ext>
            </a:extLst>
          </p:cNvPr>
          <p:cNvSpPr txBox="1"/>
          <p:nvPr/>
        </p:nvSpPr>
        <p:spPr>
          <a:xfrm>
            <a:off x="2901391" y="4626176"/>
            <a:ext cx="553212" cy="162763"/>
          </a:xfrm>
          <a:prstGeom prst="rect">
            <a:avLst/>
          </a:prstGeom>
          <a:noFill/>
          <a:ln/>
        </p:spPr>
        <p:txBody>
          <a:bodyPr wrap="square" lIns="0" tIns="0" rIns="0" bIns="0" rtlCol="0" anchor="ctr"/>
          <a:lstStyle/>
          <a:p>
            <a:pPr marL="0" indent="0" algn="ctr">
              <a:buNone/>
            </a:pPr>
            <a:r>
              <a:rPr lang="en-US" sz="900" dirty="0">
                <a:latin typeface="Meiryo UI" panose="020B0604030504040204" pitchFamily="34" charset="-128"/>
                <a:ea typeface="Meiryo UI" panose="020B0604030504040204" pitchFamily="34" charset="-128"/>
                <a:cs typeface="Noto Sans JP" pitchFamily="34" charset="-120"/>
              </a:rPr>
              <a:t>やや不満</a:t>
            </a:r>
            <a:endParaRPr lang="en-US" sz="900" dirty="0">
              <a:latin typeface="Meiryo UI" panose="020B0604030504040204" pitchFamily="34" charset="-128"/>
              <a:ea typeface="Meiryo UI" panose="020B0604030504040204" pitchFamily="34" charset="-128"/>
            </a:endParaRPr>
          </a:p>
        </p:txBody>
      </p:sp>
      <p:pic>
        <p:nvPicPr>
          <p:cNvPr id="25" name="Image 4" descr="preencoded.png">
            <a:extLst>
              <a:ext uri="{FF2B5EF4-FFF2-40B4-BE49-F238E27FC236}">
                <a16:creationId xmlns:a16="http://schemas.microsoft.com/office/drawing/2014/main" id="{40396112-5AFB-A060-CB66-CDBDC16B9B4C}"/>
              </a:ext>
            </a:extLst>
          </p:cNvPr>
          <p:cNvPicPr>
            <a:picLocks noChangeAspect="1"/>
          </p:cNvPicPr>
          <p:nvPr/>
        </p:nvPicPr>
        <p:blipFill>
          <a:blip r:embed="rId5"/>
          <a:srcRect t="-180" b="-180"/>
          <a:stretch/>
        </p:blipFill>
        <p:spPr>
          <a:xfrm>
            <a:off x="4070909" y="2788232"/>
            <a:ext cx="95098" cy="152705"/>
          </a:xfrm>
          <a:prstGeom prst="rect">
            <a:avLst/>
          </a:prstGeom>
        </p:spPr>
      </p:pic>
      <p:sp>
        <p:nvSpPr>
          <p:cNvPr id="26" name="Shape 19">
            <a:extLst>
              <a:ext uri="{FF2B5EF4-FFF2-40B4-BE49-F238E27FC236}">
                <a16:creationId xmlns:a16="http://schemas.microsoft.com/office/drawing/2014/main" id="{0967595D-BC06-E673-90FD-4F49E9FCE9F7}"/>
              </a:ext>
            </a:extLst>
          </p:cNvPr>
          <p:cNvSpPr/>
          <p:nvPr/>
        </p:nvSpPr>
        <p:spPr>
          <a:xfrm>
            <a:off x="4802429" y="2788232"/>
            <a:ext cx="609905" cy="609905"/>
          </a:xfrm>
          <a:prstGeom prst="ellipse">
            <a:avLst/>
          </a:prstGeom>
          <a:solidFill>
            <a:schemeClr val="tx1"/>
          </a:solidFill>
          <a:ln/>
        </p:spPr>
        <p:txBody>
          <a:bodyPr/>
          <a:lstStyle/>
          <a:p>
            <a:endParaRPr lang="en-JP">
              <a:latin typeface="Meiryo UI" panose="020B0604030504040204" pitchFamily="34" charset="-128"/>
              <a:ea typeface="Meiryo UI" panose="020B0604030504040204" pitchFamily="34" charset="-128"/>
            </a:endParaRPr>
          </a:p>
        </p:txBody>
      </p:sp>
      <p:pic>
        <p:nvPicPr>
          <p:cNvPr id="27" name="Image 5" descr="preencoded.png">
            <a:extLst>
              <a:ext uri="{FF2B5EF4-FFF2-40B4-BE49-F238E27FC236}">
                <a16:creationId xmlns:a16="http://schemas.microsoft.com/office/drawing/2014/main" id="{D4C0610B-DD7C-49B2-C26F-A29F0F12E1C9}"/>
              </a:ext>
            </a:extLst>
          </p:cNvPr>
          <p:cNvPicPr>
            <a:picLocks noChangeAspect="1"/>
          </p:cNvPicPr>
          <p:nvPr/>
        </p:nvPicPr>
        <p:blipFill>
          <a:blip r:embed="rId7"/>
          <a:srcRect/>
          <a:stretch/>
        </p:blipFill>
        <p:spPr>
          <a:xfrm>
            <a:off x="4992624" y="2978427"/>
            <a:ext cx="228600" cy="228600"/>
          </a:xfrm>
          <a:prstGeom prst="rect">
            <a:avLst/>
          </a:prstGeom>
        </p:spPr>
      </p:pic>
      <p:sp>
        <p:nvSpPr>
          <p:cNvPr id="28" name="Shape 20">
            <a:extLst>
              <a:ext uri="{FF2B5EF4-FFF2-40B4-BE49-F238E27FC236}">
                <a16:creationId xmlns:a16="http://schemas.microsoft.com/office/drawing/2014/main" id="{FD98B485-5FDD-DFF1-12C7-27308938DB5E}"/>
              </a:ext>
            </a:extLst>
          </p:cNvPr>
          <p:cNvSpPr/>
          <p:nvPr/>
        </p:nvSpPr>
        <p:spPr>
          <a:xfrm>
            <a:off x="6780276" y="2788232"/>
            <a:ext cx="609905" cy="609905"/>
          </a:xfrm>
          <a:prstGeom prst="ellipse">
            <a:avLst/>
          </a:prstGeom>
          <a:solidFill>
            <a:schemeClr val="tx1"/>
          </a:solidFill>
          <a:ln/>
        </p:spPr>
        <p:txBody>
          <a:bodyPr/>
          <a:lstStyle/>
          <a:p>
            <a:endParaRPr lang="en-JP">
              <a:latin typeface="Meiryo UI" panose="020B0604030504040204" pitchFamily="34" charset="-128"/>
              <a:ea typeface="Meiryo UI" panose="020B0604030504040204" pitchFamily="34" charset="-128"/>
            </a:endParaRPr>
          </a:p>
        </p:txBody>
      </p:sp>
      <p:sp>
        <p:nvSpPr>
          <p:cNvPr id="29" name="Text 21">
            <a:extLst>
              <a:ext uri="{FF2B5EF4-FFF2-40B4-BE49-F238E27FC236}">
                <a16:creationId xmlns:a16="http://schemas.microsoft.com/office/drawing/2014/main" id="{17A8CF23-128D-9091-E93E-DCE0E67A5471}"/>
              </a:ext>
            </a:extLst>
          </p:cNvPr>
          <p:cNvSpPr txBox="1"/>
          <p:nvPr/>
        </p:nvSpPr>
        <p:spPr>
          <a:xfrm>
            <a:off x="4486961" y="3549927"/>
            <a:ext cx="1362456" cy="228600"/>
          </a:xfrm>
          <a:prstGeom prst="rect">
            <a:avLst/>
          </a:prstGeom>
          <a:noFill/>
          <a:ln/>
        </p:spPr>
        <p:txBody>
          <a:bodyPr wrap="square" lIns="0" tIns="0" rIns="0" bIns="0" rtlCol="0" anchor="ctr"/>
          <a:lstStyle/>
          <a:p>
            <a:pPr marL="0" indent="0" algn="ctr">
              <a:buNone/>
            </a:pPr>
            <a:r>
              <a:rPr lang="en-US" sz="1200" b="1" dirty="0">
                <a:latin typeface="Meiryo UI" panose="020B0604030504040204" pitchFamily="34" charset="-128"/>
                <a:ea typeface="Meiryo UI" panose="020B0604030504040204" pitchFamily="34" charset="-128"/>
                <a:cs typeface="Noto Sans JP" pitchFamily="34" charset="-120"/>
              </a:rPr>
              <a:t>3. サポート問合せ</a:t>
            </a:r>
            <a:endParaRPr lang="en-US" sz="1200" dirty="0">
              <a:latin typeface="Meiryo UI" panose="020B0604030504040204" pitchFamily="34" charset="-128"/>
              <a:ea typeface="Meiryo UI" panose="020B0604030504040204" pitchFamily="34" charset="-128"/>
            </a:endParaRPr>
          </a:p>
        </p:txBody>
      </p:sp>
      <p:sp>
        <p:nvSpPr>
          <p:cNvPr id="30" name="Text 22">
            <a:extLst>
              <a:ext uri="{FF2B5EF4-FFF2-40B4-BE49-F238E27FC236}">
                <a16:creationId xmlns:a16="http://schemas.microsoft.com/office/drawing/2014/main" id="{081A23D7-5CEB-CA8E-92BF-5B455C252577}"/>
              </a:ext>
            </a:extLst>
          </p:cNvPr>
          <p:cNvSpPr txBox="1"/>
          <p:nvPr/>
        </p:nvSpPr>
        <p:spPr>
          <a:xfrm>
            <a:off x="6692494" y="3549927"/>
            <a:ext cx="905256" cy="228600"/>
          </a:xfrm>
          <a:prstGeom prst="rect">
            <a:avLst/>
          </a:prstGeom>
          <a:noFill/>
          <a:ln/>
        </p:spPr>
        <p:txBody>
          <a:bodyPr wrap="square" lIns="0" tIns="0" rIns="0" bIns="0" rtlCol="0" anchor="ctr"/>
          <a:lstStyle/>
          <a:p>
            <a:pPr marL="0" indent="0" algn="ctr">
              <a:buNone/>
            </a:pPr>
            <a:r>
              <a:rPr lang="en-US" sz="1200" b="1" dirty="0">
                <a:latin typeface="Meiryo UI" panose="020B0604030504040204" pitchFamily="34" charset="-128"/>
                <a:ea typeface="Meiryo UI" panose="020B0604030504040204" pitchFamily="34" charset="-128"/>
                <a:cs typeface="Noto Sans JP" pitchFamily="34" charset="-120"/>
              </a:rPr>
              <a:t>4. 課題解決</a:t>
            </a:r>
            <a:endParaRPr lang="en-US" sz="1200" dirty="0">
              <a:latin typeface="Meiryo UI" panose="020B0604030504040204" pitchFamily="34" charset="-128"/>
              <a:ea typeface="Meiryo UI" panose="020B0604030504040204" pitchFamily="34" charset="-128"/>
            </a:endParaRPr>
          </a:p>
        </p:txBody>
      </p:sp>
      <p:sp>
        <p:nvSpPr>
          <p:cNvPr id="31" name="Text 23">
            <a:extLst>
              <a:ext uri="{FF2B5EF4-FFF2-40B4-BE49-F238E27FC236}">
                <a16:creationId xmlns:a16="http://schemas.microsoft.com/office/drawing/2014/main" id="{EBD77830-CC8B-65BC-28EA-924A832C0C29}"/>
              </a:ext>
            </a:extLst>
          </p:cNvPr>
          <p:cNvSpPr txBox="1"/>
          <p:nvPr/>
        </p:nvSpPr>
        <p:spPr>
          <a:xfrm>
            <a:off x="4306824" y="3854422"/>
            <a:ext cx="1700784" cy="381305"/>
          </a:xfrm>
          <a:prstGeom prst="rect">
            <a:avLst/>
          </a:prstGeom>
          <a:noFill/>
          <a:ln/>
        </p:spPr>
        <p:txBody>
          <a:bodyPr wrap="square" lIns="0" tIns="0" rIns="0" bIns="0" rtlCol="0" anchor="ctr"/>
          <a:lstStyle/>
          <a:p>
            <a:pPr marL="0" indent="0" algn="ctr">
              <a:buNone/>
            </a:pPr>
            <a:r>
              <a:rPr lang="en-US" sz="1000" dirty="0">
                <a:latin typeface="Meiryo UI" panose="020B0604030504040204" pitchFamily="34" charset="-128"/>
                <a:ea typeface="Meiryo UI" panose="020B0604030504040204" pitchFamily="34" charset="-128"/>
                <a:cs typeface="Noto Sans JP" pitchFamily="34" charset="-120"/>
              </a:rPr>
              <a:t>詳細な設定方法や現状機能の限界を確認</a:t>
            </a:r>
            <a:endParaRPr lang="en-US" sz="1000" dirty="0">
              <a:latin typeface="Meiryo UI" panose="020B0604030504040204" pitchFamily="34" charset="-128"/>
              <a:ea typeface="Meiryo UI" panose="020B0604030504040204" pitchFamily="34" charset="-128"/>
            </a:endParaRPr>
          </a:p>
        </p:txBody>
      </p:sp>
      <p:sp>
        <p:nvSpPr>
          <p:cNvPr id="32" name="Text 24">
            <a:extLst>
              <a:ext uri="{FF2B5EF4-FFF2-40B4-BE49-F238E27FC236}">
                <a16:creationId xmlns:a16="http://schemas.microsoft.com/office/drawing/2014/main" id="{30C35D17-4967-6732-956D-4A046C942A75}"/>
              </a:ext>
            </a:extLst>
          </p:cNvPr>
          <p:cNvSpPr txBox="1"/>
          <p:nvPr/>
        </p:nvSpPr>
        <p:spPr>
          <a:xfrm>
            <a:off x="6284671" y="3854422"/>
            <a:ext cx="1700784" cy="762610"/>
          </a:xfrm>
          <a:prstGeom prst="rect">
            <a:avLst/>
          </a:prstGeom>
          <a:noFill/>
          <a:ln/>
        </p:spPr>
        <p:txBody>
          <a:bodyPr wrap="square" lIns="0" tIns="0" rIns="0" bIns="0" rtlCol="0" anchor="ctr"/>
          <a:lstStyle/>
          <a:p>
            <a:pPr marL="0" indent="0" algn="ctr">
              <a:buNone/>
            </a:pPr>
            <a:r>
              <a:rPr lang="en-US" sz="1000" dirty="0">
                <a:latin typeface="Meiryo UI" panose="020B0604030504040204" pitchFamily="34" charset="-128"/>
                <a:ea typeface="Meiryo UI" panose="020B0604030504040204" pitchFamily="34" charset="-128"/>
                <a:cs typeface="Noto Sans JP" pitchFamily="34" charset="-120"/>
              </a:rPr>
              <a:t>サポートを受けて一部は解決するが、根本的な解決には追加機能が必要だと気づく</a:t>
            </a:r>
            <a:endParaRPr lang="en-US" sz="1000" dirty="0">
              <a:latin typeface="Meiryo UI" panose="020B0604030504040204" pitchFamily="34" charset="-128"/>
              <a:ea typeface="Meiryo UI" panose="020B0604030504040204" pitchFamily="34" charset="-128"/>
            </a:endParaRPr>
          </a:p>
        </p:txBody>
      </p:sp>
      <p:sp>
        <p:nvSpPr>
          <p:cNvPr id="33" name="Shape 25">
            <a:extLst>
              <a:ext uri="{FF2B5EF4-FFF2-40B4-BE49-F238E27FC236}">
                <a16:creationId xmlns:a16="http://schemas.microsoft.com/office/drawing/2014/main" id="{F6CCDBCB-91EB-E60A-0271-D65724E1D3C0}"/>
              </a:ext>
            </a:extLst>
          </p:cNvPr>
          <p:cNvSpPr/>
          <p:nvPr/>
        </p:nvSpPr>
        <p:spPr>
          <a:xfrm>
            <a:off x="4260190" y="4350027"/>
            <a:ext cx="1695298" cy="57607"/>
          </a:xfrm>
          <a:prstGeom prst="roundRect">
            <a:avLst>
              <a:gd name="adj" fmla="val 793654"/>
            </a:avLst>
          </a:prstGeom>
          <a:solidFill>
            <a:srgbClr val="E5E7EB"/>
          </a:solidFill>
          <a:ln/>
        </p:spPr>
        <p:txBody>
          <a:bodyPr/>
          <a:lstStyle/>
          <a:p>
            <a:endParaRPr lang="en-JP">
              <a:latin typeface="Meiryo UI" panose="020B0604030504040204" pitchFamily="34" charset="-128"/>
              <a:ea typeface="Meiryo UI" panose="020B0604030504040204" pitchFamily="34" charset="-128"/>
            </a:endParaRPr>
          </a:p>
        </p:txBody>
      </p:sp>
      <p:sp>
        <p:nvSpPr>
          <p:cNvPr id="34" name="Shape 26">
            <a:extLst>
              <a:ext uri="{FF2B5EF4-FFF2-40B4-BE49-F238E27FC236}">
                <a16:creationId xmlns:a16="http://schemas.microsoft.com/office/drawing/2014/main" id="{D953A9A9-92ED-97D6-B919-9532CB14A504}"/>
              </a:ext>
            </a:extLst>
          </p:cNvPr>
          <p:cNvSpPr/>
          <p:nvPr/>
        </p:nvSpPr>
        <p:spPr>
          <a:xfrm>
            <a:off x="6237122" y="4731332"/>
            <a:ext cx="1695298" cy="57607"/>
          </a:xfrm>
          <a:prstGeom prst="roundRect">
            <a:avLst>
              <a:gd name="adj" fmla="val 793654"/>
            </a:avLst>
          </a:prstGeom>
          <a:solidFill>
            <a:srgbClr val="E5E7EB"/>
          </a:solidFill>
          <a:ln/>
        </p:spPr>
        <p:txBody>
          <a:bodyPr/>
          <a:lstStyle/>
          <a:p>
            <a:endParaRPr lang="en-JP">
              <a:latin typeface="Meiryo UI" panose="020B0604030504040204" pitchFamily="34" charset="-128"/>
              <a:ea typeface="Meiryo UI" panose="020B0604030504040204" pitchFamily="34" charset="-128"/>
            </a:endParaRPr>
          </a:p>
        </p:txBody>
      </p:sp>
      <p:sp>
        <p:nvSpPr>
          <p:cNvPr id="35" name="Text 27">
            <a:extLst>
              <a:ext uri="{FF2B5EF4-FFF2-40B4-BE49-F238E27FC236}">
                <a16:creationId xmlns:a16="http://schemas.microsoft.com/office/drawing/2014/main" id="{BDE289A8-CE78-046A-F657-4091C5B9CFD7}"/>
              </a:ext>
            </a:extLst>
          </p:cNvPr>
          <p:cNvSpPr txBox="1"/>
          <p:nvPr/>
        </p:nvSpPr>
        <p:spPr>
          <a:xfrm>
            <a:off x="4992624" y="4435981"/>
            <a:ext cx="324612" cy="162763"/>
          </a:xfrm>
          <a:prstGeom prst="rect">
            <a:avLst/>
          </a:prstGeom>
          <a:noFill/>
          <a:ln/>
        </p:spPr>
        <p:txBody>
          <a:bodyPr wrap="square" lIns="0" tIns="0" rIns="0" bIns="0" rtlCol="0" anchor="ctr"/>
          <a:lstStyle/>
          <a:p>
            <a:pPr marL="0" indent="0" algn="ctr">
              <a:buNone/>
            </a:pPr>
            <a:r>
              <a:rPr lang="en-US" sz="900" dirty="0">
                <a:latin typeface="Meiryo UI" panose="020B0604030504040204" pitchFamily="34" charset="-128"/>
                <a:ea typeface="Meiryo UI" panose="020B0604030504040204" pitchFamily="34" charset="-128"/>
                <a:cs typeface="Noto Sans JP" pitchFamily="34" charset="-120"/>
              </a:rPr>
              <a:t>普通</a:t>
            </a:r>
            <a:endParaRPr lang="en-US" sz="900" dirty="0">
              <a:latin typeface="Meiryo UI" panose="020B0604030504040204" pitchFamily="34" charset="-128"/>
              <a:ea typeface="Meiryo UI" panose="020B0604030504040204" pitchFamily="34" charset="-128"/>
            </a:endParaRPr>
          </a:p>
        </p:txBody>
      </p:sp>
      <p:sp>
        <p:nvSpPr>
          <p:cNvPr id="36" name="Shape 28">
            <a:extLst>
              <a:ext uri="{FF2B5EF4-FFF2-40B4-BE49-F238E27FC236}">
                <a16:creationId xmlns:a16="http://schemas.microsoft.com/office/drawing/2014/main" id="{1807A449-1CEB-463A-F128-E430B5F04A27}"/>
              </a:ext>
            </a:extLst>
          </p:cNvPr>
          <p:cNvSpPr/>
          <p:nvPr/>
        </p:nvSpPr>
        <p:spPr>
          <a:xfrm>
            <a:off x="4260190" y="4350027"/>
            <a:ext cx="1019556" cy="57607"/>
          </a:xfrm>
          <a:prstGeom prst="roundRect">
            <a:avLst>
              <a:gd name="adj" fmla="val 793654"/>
            </a:avLst>
          </a:prstGeom>
          <a:solidFill>
            <a:srgbClr val="FACC15"/>
          </a:solidFill>
          <a:ln/>
        </p:spPr>
        <p:txBody>
          <a:bodyPr/>
          <a:lstStyle/>
          <a:p>
            <a:endParaRPr lang="en-JP">
              <a:latin typeface="Meiryo UI" panose="020B0604030504040204" pitchFamily="34" charset="-128"/>
              <a:ea typeface="Meiryo UI" panose="020B0604030504040204" pitchFamily="34" charset="-128"/>
            </a:endParaRPr>
          </a:p>
        </p:txBody>
      </p:sp>
      <p:pic>
        <p:nvPicPr>
          <p:cNvPr id="37" name="Image 6" descr="preencoded.png">
            <a:extLst>
              <a:ext uri="{FF2B5EF4-FFF2-40B4-BE49-F238E27FC236}">
                <a16:creationId xmlns:a16="http://schemas.microsoft.com/office/drawing/2014/main" id="{F868DD7F-4009-6C8D-EFE3-F986B9B65ACB}"/>
              </a:ext>
            </a:extLst>
          </p:cNvPr>
          <p:cNvPicPr>
            <a:picLocks noChangeAspect="1"/>
          </p:cNvPicPr>
          <p:nvPr/>
        </p:nvPicPr>
        <p:blipFill>
          <a:blip r:embed="rId5"/>
          <a:srcRect t="-180" b="-180"/>
          <a:stretch/>
        </p:blipFill>
        <p:spPr>
          <a:xfrm>
            <a:off x="6048756" y="2788232"/>
            <a:ext cx="95098" cy="152705"/>
          </a:xfrm>
          <a:prstGeom prst="rect">
            <a:avLst/>
          </a:prstGeom>
        </p:spPr>
      </p:pic>
      <p:pic>
        <p:nvPicPr>
          <p:cNvPr id="38" name="Image 7" descr="preencoded.png">
            <a:extLst>
              <a:ext uri="{FF2B5EF4-FFF2-40B4-BE49-F238E27FC236}">
                <a16:creationId xmlns:a16="http://schemas.microsoft.com/office/drawing/2014/main" id="{795B9E9B-FA2D-37FD-42A7-9CF1968A9679}"/>
              </a:ext>
            </a:extLst>
          </p:cNvPr>
          <p:cNvPicPr>
            <a:picLocks noChangeAspect="1"/>
          </p:cNvPicPr>
          <p:nvPr/>
        </p:nvPicPr>
        <p:blipFill>
          <a:blip r:embed="rId8"/>
          <a:srcRect/>
          <a:stretch/>
        </p:blipFill>
        <p:spPr>
          <a:xfrm>
            <a:off x="6970471" y="2978427"/>
            <a:ext cx="228600" cy="228600"/>
          </a:xfrm>
          <a:prstGeom prst="rect">
            <a:avLst/>
          </a:prstGeom>
        </p:spPr>
      </p:pic>
      <p:sp>
        <p:nvSpPr>
          <p:cNvPr id="39" name="Text 29">
            <a:extLst>
              <a:ext uri="{FF2B5EF4-FFF2-40B4-BE49-F238E27FC236}">
                <a16:creationId xmlns:a16="http://schemas.microsoft.com/office/drawing/2014/main" id="{BC264AEF-FA52-8858-3EEB-B433EA46C73D}"/>
              </a:ext>
            </a:extLst>
          </p:cNvPr>
          <p:cNvSpPr txBox="1"/>
          <p:nvPr/>
        </p:nvSpPr>
        <p:spPr>
          <a:xfrm>
            <a:off x="6856171" y="4816371"/>
            <a:ext cx="553212" cy="162763"/>
          </a:xfrm>
          <a:prstGeom prst="rect">
            <a:avLst/>
          </a:prstGeom>
          <a:noFill/>
          <a:ln/>
        </p:spPr>
        <p:txBody>
          <a:bodyPr wrap="square" lIns="0" tIns="0" rIns="0" bIns="0" rtlCol="0" anchor="ctr"/>
          <a:lstStyle/>
          <a:p>
            <a:pPr marL="0" indent="0" algn="ctr">
              <a:buNone/>
            </a:pPr>
            <a:r>
              <a:rPr lang="en-US" sz="900" dirty="0">
                <a:latin typeface="Meiryo UI" panose="020B0604030504040204" pitchFamily="34" charset="-128"/>
                <a:ea typeface="Meiryo UI" panose="020B0604030504040204" pitchFamily="34" charset="-128"/>
                <a:cs typeface="Noto Sans JP" pitchFamily="34" charset="-120"/>
              </a:rPr>
              <a:t>一部解決</a:t>
            </a:r>
            <a:endParaRPr lang="en-US" sz="900" dirty="0">
              <a:latin typeface="Meiryo UI" panose="020B0604030504040204" pitchFamily="34" charset="-128"/>
              <a:ea typeface="Meiryo UI" panose="020B0604030504040204" pitchFamily="34" charset="-128"/>
            </a:endParaRPr>
          </a:p>
        </p:txBody>
      </p:sp>
      <p:sp>
        <p:nvSpPr>
          <p:cNvPr id="40" name="Shape 30">
            <a:extLst>
              <a:ext uri="{FF2B5EF4-FFF2-40B4-BE49-F238E27FC236}">
                <a16:creationId xmlns:a16="http://schemas.microsoft.com/office/drawing/2014/main" id="{4393FFA9-6FFF-BF47-529C-2EA6FF61D0DA}"/>
              </a:ext>
            </a:extLst>
          </p:cNvPr>
          <p:cNvSpPr/>
          <p:nvPr/>
        </p:nvSpPr>
        <p:spPr>
          <a:xfrm>
            <a:off x="6237122" y="4731332"/>
            <a:ext cx="1019556" cy="57607"/>
          </a:xfrm>
          <a:prstGeom prst="roundRect">
            <a:avLst>
              <a:gd name="adj" fmla="val 793654"/>
            </a:avLst>
          </a:prstGeom>
          <a:solidFill>
            <a:srgbClr val="FACC15"/>
          </a:solidFill>
          <a:ln/>
        </p:spPr>
        <p:txBody>
          <a:bodyPr/>
          <a:lstStyle/>
          <a:p>
            <a:endParaRPr lang="en-JP">
              <a:latin typeface="Meiryo UI" panose="020B0604030504040204" pitchFamily="34" charset="-128"/>
              <a:ea typeface="Meiryo UI" panose="020B0604030504040204" pitchFamily="34" charset="-128"/>
            </a:endParaRPr>
          </a:p>
        </p:txBody>
      </p:sp>
      <p:pic>
        <p:nvPicPr>
          <p:cNvPr id="41" name="Image 8" descr="preencoded.png">
            <a:extLst>
              <a:ext uri="{FF2B5EF4-FFF2-40B4-BE49-F238E27FC236}">
                <a16:creationId xmlns:a16="http://schemas.microsoft.com/office/drawing/2014/main" id="{75BF01A5-053B-3DA1-A6BB-305929C54494}"/>
              </a:ext>
            </a:extLst>
          </p:cNvPr>
          <p:cNvPicPr>
            <a:picLocks noChangeAspect="1"/>
          </p:cNvPicPr>
          <p:nvPr/>
        </p:nvPicPr>
        <p:blipFill>
          <a:blip r:embed="rId5"/>
          <a:srcRect t="-180" b="-180"/>
          <a:stretch/>
        </p:blipFill>
        <p:spPr>
          <a:xfrm>
            <a:off x="8025689" y="2788232"/>
            <a:ext cx="95098" cy="152705"/>
          </a:xfrm>
          <a:prstGeom prst="rect">
            <a:avLst/>
          </a:prstGeom>
        </p:spPr>
      </p:pic>
      <p:sp>
        <p:nvSpPr>
          <p:cNvPr id="42" name="Shape 31">
            <a:extLst>
              <a:ext uri="{FF2B5EF4-FFF2-40B4-BE49-F238E27FC236}">
                <a16:creationId xmlns:a16="http://schemas.microsoft.com/office/drawing/2014/main" id="{18ED0793-349B-814C-73E3-3C4825CDC6DF}"/>
              </a:ext>
            </a:extLst>
          </p:cNvPr>
          <p:cNvSpPr/>
          <p:nvPr/>
        </p:nvSpPr>
        <p:spPr>
          <a:xfrm>
            <a:off x="8757209" y="2788232"/>
            <a:ext cx="609905" cy="609905"/>
          </a:xfrm>
          <a:prstGeom prst="ellipse">
            <a:avLst/>
          </a:prstGeom>
          <a:solidFill>
            <a:schemeClr val="tx1"/>
          </a:solidFill>
          <a:ln/>
        </p:spPr>
        <p:txBody>
          <a:bodyPr/>
          <a:lstStyle/>
          <a:p>
            <a:endParaRPr lang="en-JP">
              <a:latin typeface="Meiryo UI" panose="020B0604030504040204" pitchFamily="34" charset="-128"/>
              <a:ea typeface="Meiryo UI" panose="020B0604030504040204" pitchFamily="34" charset="-128"/>
            </a:endParaRPr>
          </a:p>
        </p:txBody>
      </p:sp>
      <p:pic>
        <p:nvPicPr>
          <p:cNvPr id="43" name="Image 9" descr="preencoded.png">
            <a:extLst>
              <a:ext uri="{FF2B5EF4-FFF2-40B4-BE49-F238E27FC236}">
                <a16:creationId xmlns:a16="http://schemas.microsoft.com/office/drawing/2014/main" id="{0F62BD85-6EA4-9231-5526-205C450EDB45}"/>
              </a:ext>
            </a:extLst>
          </p:cNvPr>
          <p:cNvPicPr>
            <a:picLocks noChangeAspect="1"/>
          </p:cNvPicPr>
          <p:nvPr/>
        </p:nvPicPr>
        <p:blipFill>
          <a:blip r:embed="rId9"/>
          <a:srcRect l="-133" r="-133"/>
          <a:stretch/>
        </p:blipFill>
        <p:spPr>
          <a:xfrm>
            <a:off x="8976665" y="2978427"/>
            <a:ext cx="171907" cy="228600"/>
          </a:xfrm>
          <a:prstGeom prst="rect">
            <a:avLst/>
          </a:prstGeom>
        </p:spPr>
      </p:pic>
      <p:sp>
        <p:nvSpPr>
          <p:cNvPr id="44" name="Text 32">
            <a:extLst>
              <a:ext uri="{FF2B5EF4-FFF2-40B4-BE49-F238E27FC236}">
                <a16:creationId xmlns:a16="http://schemas.microsoft.com/office/drawing/2014/main" id="{92387282-08FF-241C-7313-20A6849DF4E9}"/>
              </a:ext>
            </a:extLst>
          </p:cNvPr>
          <p:cNvSpPr txBox="1"/>
          <p:nvPr/>
        </p:nvSpPr>
        <p:spPr>
          <a:xfrm>
            <a:off x="8670341" y="3549927"/>
            <a:ext cx="905256" cy="228600"/>
          </a:xfrm>
          <a:prstGeom prst="rect">
            <a:avLst/>
          </a:prstGeom>
          <a:noFill/>
          <a:ln/>
        </p:spPr>
        <p:txBody>
          <a:bodyPr wrap="square" lIns="0" tIns="0" rIns="0" bIns="0" rtlCol="0" anchor="ctr"/>
          <a:lstStyle/>
          <a:p>
            <a:pPr marL="0" indent="0" algn="ctr">
              <a:buNone/>
            </a:pPr>
            <a:r>
              <a:rPr lang="en-US" sz="1200" b="1" dirty="0">
                <a:latin typeface="Meiryo UI" panose="020B0604030504040204" pitchFamily="34" charset="-128"/>
                <a:ea typeface="Meiryo UI" panose="020B0604030504040204" pitchFamily="34" charset="-128"/>
                <a:cs typeface="Noto Sans JP" pitchFamily="34" charset="-120"/>
              </a:rPr>
              <a:t>5. 追加提案</a:t>
            </a:r>
            <a:endParaRPr lang="en-US" sz="1200" dirty="0">
              <a:latin typeface="Meiryo UI" panose="020B0604030504040204" pitchFamily="34" charset="-128"/>
              <a:ea typeface="Meiryo UI" panose="020B0604030504040204" pitchFamily="34" charset="-128"/>
            </a:endParaRPr>
          </a:p>
        </p:txBody>
      </p:sp>
      <p:sp>
        <p:nvSpPr>
          <p:cNvPr id="45" name="Text 33">
            <a:extLst>
              <a:ext uri="{FF2B5EF4-FFF2-40B4-BE49-F238E27FC236}">
                <a16:creationId xmlns:a16="http://schemas.microsoft.com/office/drawing/2014/main" id="{A626C207-D939-B625-45F3-69B1189FCEB7}"/>
              </a:ext>
            </a:extLst>
          </p:cNvPr>
          <p:cNvSpPr txBox="1"/>
          <p:nvPr/>
        </p:nvSpPr>
        <p:spPr>
          <a:xfrm>
            <a:off x="8261604" y="3854422"/>
            <a:ext cx="1700784" cy="571500"/>
          </a:xfrm>
          <a:prstGeom prst="rect">
            <a:avLst/>
          </a:prstGeom>
          <a:noFill/>
          <a:ln/>
        </p:spPr>
        <p:txBody>
          <a:bodyPr wrap="square" lIns="0" tIns="0" rIns="0" bIns="0" rtlCol="0" anchor="ctr"/>
          <a:lstStyle/>
          <a:p>
            <a:pPr marL="0" indent="0" algn="ctr">
              <a:buNone/>
            </a:pPr>
            <a:r>
              <a:rPr lang="en-US" sz="1000" dirty="0">
                <a:latin typeface="Meiryo UI" panose="020B0604030504040204" pitchFamily="34" charset="-128"/>
                <a:ea typeface="Meiryo UI" panose="020B0604030504040204" pitchFamily="34" charset="-128"/>
                <a:cs typeface="Noto Sans JP" pitchFamily="34" charset="-120"/>
              </a:rPr>
              <a:t>サポート担当や営業から「管理会計オプション」の利用を提案される</a:t>
            </a:r>
            <a:endParaRPr lang="en-US" sz="1000" dirty="0">
              <a:latin typeface="Meiryo UI" panose="020B0604030504040204" pitchFamily="34" charset="-128"/>
              <a:ea typeface="Meiryo UI" panose="020B0604030504040204" pitchFamily="34" charset="-128"/>
            </a:endParaRPr>
          </a:p>
        </p:txBody>
      </p:sp>
      <p:sp>
        <p:nvSpPr>
          <p:cNvPr id="46" name="Text 34">
            <a:extLst>
              <a:ext uri="{FF2B5EF4-FFF2-40B4-BE49-F238E27FC236}">
                <a16:creationId xmlns:a16="http://schemas.microsoft.com/office/drawing/2014/main" id="{7A2D5490-8D73-F4DD-E710-A448D5518EF3}"/>
              </a:ext>
            </a:extLst>
          </p:cNvPr>
          <p:cNvSpPr txBox="1"/>
          <p:nvPr/>
        </p:nvSpPr>
        <p:spPr>
          <a:xfrm>
            <a:off x="10239451" y="3854422"/>
            <a:ext cx="1700784" cy="762610"/>
          </a:xfrm>
          <a:prstGeom prst="rect">
            <a:avLst/>
          </a:prstGeom>
          <a:noFill/>
          <a:ln/>
        </p:spPr>
        <p:txBody>
          <a:bodyPr wrap="square" lIns="0" tIns="0" rIns="0" bIns="0" rtlCol="0" anchor="ctr"/>
          <a:lstStyle/>
          <a:p>
            <a:pPr marL="0" indent="0" algn="ctr">
              <a:buNone/>
            </a:pPr>
            <a:r>
              <a:rPr lang="en-US" sz="1000" dirty="0">
                <a:latin typeface="Meiryo UI" panose="020B0604030504040204" pitchFamily="34" charset="-128"/>
                <a:ea typeface="Meiryo UI" panose="020B0604030504040204" pitchFamily="34" charset="-128"/>
                <a:cs typeface="Noto Sans JP" pitchFamily="34" charset="-120"/>
              </a:rPr>
              <a:t>「勘定奉行クラウド管理会計オプション」を導入し、部門別損益や経営分析が可能に</a:t>
            </a:r>
            <a:endParaRPr lang="en-US" sz="1000" dirty="0">
              <a:latin typeface="Meiryo UI" panose="020B0604030504040204" pitchFamily="34" charset="-128"/>
              <a:ea typeface="Meiryo UI" panose="020B0604030504040204" pitchFamily="34" charset="-128"/>
            </a:endParaRPr>
          </a:p>
        </p:txBody>
      </p:sp>
      <p:sp>
        <p:nvSpPr>
          <p:cNvPr id="47" name="Shape 35">
            <a:extLst>
              <a:ext uri="{FF2B5EF4-FFF2-40B4-BE49-F238E27FC236}">
                <a16:creationId xmlns:a16="http://schemas.microsoft.com/office/drawing/2014/main" id="{6800668B-6EA2-3824-F281-B37C9C41C840}"/>
              </a:ext>
            </a:extLst>
          </p:cNvPr>
          <p:cNvSpPr/>
          <p:nvPr/>
        </p:nvSpPr>
        <p:spPr>
          <a:xfrm>
            <a:off x="8214970" y="4540222"/>
            <a:ext cx="1695298" cy="57607"/>
          </a:xfrm>
          <a:prstGeom prst="roundRect">
            <a:avLst>
              <a:gd name="adj" fmla="val 793654"/>
            </a:avLst>
          </a:prstGeom>
          <a:solidFill>
            <a:srgbClr val="E5E7EB"/>
          </a:solidFill>
          <a:ln/>
        </p:spPr>
        <p:txBody>
          <a:bodyPr/>
          <a:lstStyle/>
          <a:p>
            <a:endParaRPr lang="en-JP">
              <a:latin typeface="Meiryo UI" panose="020B0604030504040204" pitchFamily="34" charset="-128"/>
              <a:ea typeface="Meiryo UI" panose="020B0604030504040204" pitchFamily="34" charset="-128"/>
            </a:endParaRPr>
          </a:p>
        </p:txBody>
      </p:sp>
      <p:sp>
        <p:nvSpPr>
          <p:cNvPr id="48" name="Text 36">
            <a:extLst>
              <a:ext uri="{FF2B5EF4-FFF2-40B4-BE49-F238E27FC236}">
                <a16:creationId xmlns:a16="http://schemas.microsoft.com/office/drawing/2014/main" id="{D597AC3C-3092-EA7B-87DA-BEB8FC38DF3E}"/>
              </a:ext>
            </a:extLst>
          </p:cNvPr>
          <p:cNvSpPr txBox="1"/>
          <p:nvPr/>
        </p:nvSpPr>
        <p:spPr>
          <a:xfrm>
            <a:off x="8947404" y="4626176"/>
            <a:ext cx="324612" cy="162763"/>
          </a:xfrm>
          <a:prstGeom prst="rect">
            <a:avLst/>
          </a:prstGeom>
          <a:noFill/>
          <a:ln/>
        </p:spPr>
        <p:txBody>
          <a:bodyPr wrap="square" lIns="0" tIns="0" rIns="0" bIns="0" rtlCol="0" anchor="ctr"/>
          <a:lstStyle/>
          <a:p>
            <a:pPr marL="0" indent="0" algn="ctr">
              <a:buNone/>
            </a:pPr>
            <a:r>
              <a:rPr lang="en-US" sz="900" dirty="0">
                <a:latin typeface="Meiryo UI" panose="020B0604030504040204" pitchFamily="34" charset="-128"/>
                <a:ea typeface="Meiryo UI" panose="020B0604030504040204" pitchFamily="34" charset="-128"/>
                <a:cs typeface="Noto Sans JP" pitchFamily="34" charset="-120"/>
              </a:rPr>
              <a:t>関心</a:t>
            </a:r>
            <a:endParaRPr lang="en-US" sz="900" dirty="0">
              <a:latin typeface="Meiryo UI" panose="020B0604030504040204" pitchFamily="34" charset="-128"/>
              <a:ea typeface="Meiryo UI" panose="020B0604030504040204" pitchFamily="34" charset="-128"/>
            </a:endParaRPr>
          </a:p>
        </p:txBody>
      </p:sp>
      <p:sp>
        <p:nvSpPr>
          <p:cNvPr id="49" name="Shape 37">
            <a:extLst>
              <a:ext uri="{FF2B5EF4-FFF2-40B4-BE49-F238E27FC236}">
                <a16:creationId xmlns:a16="http://schemas.microsoft.com/office/drawing/2014/main" id="{C9A40C73-869B-EC0B-D1C1-AD79730C12A1}"/>
              </a:ext>
            </a:extLst>
          </p:cNvPr>
          <p:cNvSpPr/>
          <p:nvPr/>
        </p:nvSpPr>
        <p:spPr>
          <a:xfrm>
            <a:off x="8214970" y="4540222"/>
            <a:ext cx="1362456" cy="57607"/>
          </a:xfrm>
          <a:prstGeom prst="roundRect">
            <a:avLst>
              <a:gd name="adj" fmla="val 793654"/>
            </a:avLst>
          </a:prstGeom>
          <a:solidFill>
            <a:srgbClr val="84CC16"/>
          </a:solidFill>
          <a:ln/>
        </p:spPr>
        <p:txBody>
          <a:bodyPr/>
          <a:lstStyle/>
          <a:p>
            <a:endParaRPr lang="en-JP">
              <a:latin typeface="Meiryo UI" panose="020B0604030504040204" pitchFamily="34" charset="-128"/>
              <a:ea typeface="Meiryo UI" panose="020B0604030504040204" pitchFamily="34" charset="-128"/>
            </a:endParaRPr>
          </a:p>
        </p:txBody>
      </p:sp>
      <p:pic>
        <p:nvPicPr>
          <p:cNvPr id="50" name="Image 10" descr="preencoded.png">
            <a:extLst>
              <a:ext uri="{FF2B5EF4-FFF2-40B4-BE49-F238E27FC236}">
                <a16:creationId xmlns:a16="http://schemas.microsoft.com/office/drawing/2014/main" id="{9ADC32FA-6A71-903A-2402-6647C3EBE3F1}"/>
              </a:ext>
            </a:extLst>
          </p:cNvPr>
          <p:cNvPicPr>
            <a:picLocks noChangeAspect="1"/>
          </p:cNvPicPr>
          <p:nvPr/>
        </p:nvPicPr>
        <p:blipFill>
          <a:blip r:embed="rId5"/>
          <a:srcRect t="-180" b="-180"/>
          <a:stretch/>
        </p:blipFill>
        <p:spPr>
          <a:xfrm>
            <a:off x="10003536" y="2788232"/>
            <a:ext cx="95098" cy="152705"/>
          </a:xfrm>
          <a:prstGeom prst="rect">
            <a:avLst/>
          </a:prstGeom>
        </p:spPr>
      </p:pic>
      <p:sp>
        <p:nvSpPr>
          <p:cNvPr id="51" name="Shape 38">
            <a:extLst>
              <a:ext uri="{FF2B5EF4-FFF2-40B4-BE49-F238E27FC236}">
                <a16:creationId xmlns:a16="http://schemas.microsoft.com/office/drawing/2014/main" id="{0BEDEC9F-5F35-C481-A21D-7F278A524A50}"/>
              </a:ext>
            </a:extLst>
          </p:cNvPr>
          <p:cNvSpPr/>
          <p:nvPr/>
        </p:nvSpPr>
        <p:spPr>
          <a:xfrm>
            <a:off x="10735056" y="2788232"/>
            <a:ext cx="609905" cy="609905"/>
          </a:xfrm>
          <a:prstGeom prst="ellipse">
            <a:avLst/>
          </a:prstGeom>
          <a:solidFill>
            <a:schemeClr val="tx1"/>
          </a:solidFill>
          <a:ln/>
        </p:spPr>
        <p:txBody>
          <a:bodyPr/>
          <a:lstStyle/>
          <a:p>
            <a:endParaRPr lang="en-JP">
              <a:latin typeface="Meiryo UI" panose="020B0604030504040204" pitchFamily="34" charset="-128"/>
              <a:ea typeface="Meiryo UI" panose="020B0604030504040204" pitchFamily="34" charset="-128"/>
            </a:endParaRPr>
          </a:p>
        </p:txBody>
      </p:sp>
      <p:pic>
        <p:nvPicPr>
          <p:cNvPr id="52" name="Image 11" descr="preencoded.png">
            <a:extLst>
              <a:ext uri="{FF2B5EF4-FFF2-40B4-BE49-F238E27FC236}">
                <a16:creationId xmlns:a16="http://schemas.microsoft.com/office/drawing/2014/main" id="{A78254C4-3997-59E2-CA30-E0CC7B31D0B8}"/>
              </a:ext>
            </a:extLst>
          </p:cNvPr>
          <p:cNvPicPr>
            <a:picLocks noChangeAspect="1"/>
          </p:cNvPicPr>
          <p:nvPr/>
        </p:nvPicPr>
        <p:blipFill>
          <a:blip r:embed="rId10"/>
          <a:srcRect/>
          <a:stretch/>
        </p:blipFill>
        <p:spPr>
          <a:xfrm>
            <a:off x="10925251" y="2978427"/>
            <a:ext cx="228600" cy="228600"/>
          </a:xfrm>
          <a:prstGeom prst="rect">
            <a:avLst/>
          </a:prstGeom>
        </p:spPr>
      </p:pic>
      <p:sp>
        <p:nvSpPr>
          <p:cNvPr id="53" name="Shape 39">
            <a:extLst>
              <a:ext uri="{FF2B5EF4-FFF2-40B4-BE49-F238E27FC236}">
                <a16:creationId xmlns:a16="http://schemas.microsoft.com/office/drawing/2014/main" id="{6B848529-8F53-AB70-3073-EC53A255A565}"/>
              </a:ext>
            </a:extLst>
          </p:cNvPr>
          <p:cNvSpPr/>
          <p:nvPr/>
        </p:nvSpPr>
        <p:spPr>
          <a:xfrm>
            <a:off x="10191902" y="4731332"/>
            <a:ext cx="1695298" cy="57607"/>
          </a:xfrm>
          <a:prstGeom prst="roundRect">
            <a:avLst>
              <a:gd name="adj" fmla="val 793654"/>
            </a:avLst>
          </a:prstGeom>
          <a:solidFill>
            <a:srgbClr val="E5E7EB"/>
          </a:solidFill>
          <a:ln/>
        </p:spPr>
        <p:txBody>
          <a:bodyPr/>
          <a:lstStyle/>
          <a:p>
            <a:endParaRPr lang="en-JP">
              <a:latin typeface="Meiryo UI" panose="020B0604030504040204" pitchFamily="34" charset="-128"/>
              <a:ea typeface="Meiryo UI" panose="020B0604030504040204" pitchFamily="34" charset="-128"/>
            </a:endParaRPr>
          </a:p>
        </p:txBody>
      </p:sp>
      <p:sp>
        <p:nvSpPr>
          <p:cNvPr id="54" name="Text 40">
            <a:extLst>
              <a:ext uri="{FF2B5EF4-FFF2-40B4-BE49-F238E27FC236}">
                <a16:creationId xmlns:a16="http://schemas.microsoft.com/office/drawing/2014/main" id="{19F045E3-B55A-7061-F3B7-6517B31D3537}"/>
              </a:ext>
            </a:extLst>
          </p:cNvPr>
          <p:cNvSpPr txBox="1"/>
          <p:nvPr/>
        </p:nvSpPr>
        <p:spPr>
          <a:xfrm>
            <a:off x="10925251" y="4816371"/>
            <a:ext cx="324612" cy="162763"/>
          </a:xfrm>
          <a:prstGeom prst="rect">
            <a:avLst/>
          </a:prstGeom>
          <a:noFill/>
          <a:ln/>
        </p:spPr>
        <p:txBody>
          <a:bodyPr wrap="square" lIns="0" tIns="0" rIns="0" bIns="0" rtlCol="0" anchor="ctr"/>
          <a:lstStyle/>
          <a:p>
            <a:pPr marL="0" indent="0" algn="ctr">
              <a:buNone/>
            </a:pPr>
            <a:r>
              <a:rPr lang="en-US" sz="900" dirty="0">
                <a:latin typeface="Meiryo UI" panose="020B0604030504040204" pitchFamily="34" charset="-128"/>
                <a:ea typeface="Meiryo UI" panose="020B0604030504040204" pitchFamily="34" charset="-128"/>
                <a:cs typeface="Noto Sans JP" pitchFamily="34" charset="-120"/>
              </a:rPr>
              <a:t>満足</a:t>
            </a:r>
            <a:endParaRPr lang="en-US" sz="900" dirty="0">
              <a:latin typeface="Meiryo UI" panose="020B0604030504040204" pitchFamily="34" charset="-128"/>
              <a:ea typeface="Meiryo UI" panose="020B0604030504040204" pitchFamily="34" charset="-128"/>
            </a:endParaRPr>
          </a:p>
        </p:txBody>
      </p:sp>
      <p:sp>
        <p:nvSpPr>
          <p:cNvPr id="55" name="Text 41">
            <a:extLst>
              <a:ext uri="{FF2B5EF4-FFF2-40B4-BE49-F238E27FC236}">
                <a16:creationId xmlns:a16="http://schemas.microsoft.com/office/drawing/2014/main" id="{B955BD75-4FFC-E155-0A59-5C913BBA1BF0}"/>
              </a:ext>
            </a:extLst>
          </p:cNvPr>
          <p:cNvSpPr txBox="1"/>
          <p:nvPr/>
        </p:nvSpPr>
        <p:spPr>
          <a:xfrm>
            <a:off x="10571378" y="3549927"/>
            <a:ext cx="1057961" cy="228600"/>
          </a:xfrm>
          <a:prstGeom prst="rect">
            <a:avLst/>
          </a:prstGeom>
          <a:noFill/>
          <a:ln/>
        </p:spPr>
        <p:txBody>
          <a:bodyPr wrap="square" lIns="0" tIns="0" rIns="0" bIns="0" rtlCol="0" anchor="ctr"/>
          <a:lstStyle/>
          <a:p>
            <a:pPr marL="0" indent="0" algn="ctr">
              <a:buNone/>
            </a:pPr>
            <a:r>
              <a:rPr lang="en-US" sz="1200" b="1" dirty="0">
                <a:latin typeface="Meiryo UI" panose="020B0604030504040204" pitchFamily="34" charset="-128"/>
                <a:ea typeface="Meiryo UI" panose="020B0604030504040204" pitchFamily="34" charset="-128"/>
                <a:cs typeface="Noto Sans JP" pitchFamily="34" charset="-120"/>
              </a:rPr>
              <a:t>6. アップセル</a:t>
            </a:r>
            <a:endParaRPr lang="en-US" sz="1200" dirty="0">
              <a:latin typeface="Meiryo UI" panose="020B0604030504040204" pitchFamily="34" charset="-128"/>
              <a:ea typeface="Meiryo UI" panose="020B0604030504040204" pitchFamily="34" charset="-128"/>
            </a:endParaRPr>
          </a:p>
        </p:txBody>
      </p:sp>
      <p:sp>
        <p:nvSpPr>
          <p:cNvPr id="56" name="Shape 42">
            <a:extLst>
              <a:ext uri="{FF2B5EF4-FFF2-40B4-BE49-F238E27FC236}">
                <a16:creationId xmlns:a16="http://schemas.microsoft.com/office/drawing/2014/main" id="{ABC3DCDF-8DED-B85D-AFEC-6405E2FE6F8A}"/>
              </a:ext>
            </a:extLst>
          </p:cNvPr>
          <p:cNvSpPr/>
          <p:nvPr/>
        </p:nvSpPr>
        <p:spPr>
          <a:xfrm>
            <a:off x="10191902" y="4731332"/>
            <a:ext cx="1695298" cy="57607"/>
          </a:xfrm>
          <a:prstGeom prst="roundRect">
            <a:avLst>
              <a:gd name="adj" fmla="val 793654"/>
            </a:avLst>
          </a:prstGeom>
          <a:solidFill>
            <a:srgbClr val="22C55E"/>
          </a:solidFill>
          <a:ln/>
        </p:spPr>
        <p:txBody>
          <a:bodyPr/>
          <a:lstStyle/>
          <a:p>
            <a:endParaRPr lang="en-JP">
              <a:latin typeface="Meiryo UI" panose="020B0604030504040204" pitchFamily="34" charset="-128"/>
              <a:ea typeface="Meiryo UI" panose="020B0604030504040204" pitchFamily="34" charset="-128"/>
            </a:endParaRPr>
          </a:p>
        </p:txBody>
      </p:sp>
      <p:sp>
        <p:nvSpPr>
          <p:cNvPr id="57" name="Slide Number Placeholder 2">
            <a:extLst>
              <a:ext uri="{FF2B5EF4-FFF2-40B4-BE49-F238E27FC236}">
                <a16:creationId xmlns:a16="http://schemas.microsoft.com/office/drawing/2014/main" id="{F06AE5EB-AE2B-7411-02F7-FDFE633E7113}"/>
              </a:ext>
            </a:extLst>
          </p:cNvPr>
          <p:cNvSpPr txBox="1">
            <a:spLocks/>
          </p:cNvSpPr>
          <p:nvPr/>
        </p:nvSpPr>
        <p:spPr>
          <a:xfrm>
            <a:off x="8929200" y="55364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eiryo UI" panose="020B0604030504040204" pitchFamily="50" charset="-128"/>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4B8DE2-A4E8-46E4-8BBF-D75455EFF32C}" type="slidenum">
              <a:rPr lang="en-US" smtClean="0">
                <a:latin typeface="Meiryo UI" panose="020B0604030504040204" pitchFamily="34" charset="-128"/>
                <a:ea typeface="Meiryo UI" panose="020B0604030504040204" pitchFamily="34" charset="-128"/>
              </a:rPr>
              <a:pPr/>
              <a:t>24</a:t>
            </a:fld>
            <a:endParaRPr lang="en-US" dirty="0">
              <a:latin typeface="Meiryo UI" panose="020B0604030504040204" pitchFamily="34" charset="-128"/>
              <a:ea typeface="Meiryo UI" panose="020B0604030504040204" pitchFamily="34" charset="-128"/>
            </a:endParaRPr>
          </a:p>
        </p:txBody>
      </p:sp>
      <p:sp>
        <p:nvSpPr>
          <p:cNvPr id="60" name="Shape 45">
            <a:extLst>
              <a:ext uri="{FF2B5EF4-FFF2-40B4-BE49-F238E27FC236}">
                <a16:creationId xmlns:a16="http://schemas.microsoft.com/office/drawing/2014/main" id="{9E17B444-008A-9C34-F32E-7E0D91414777}"/>
              </a:ext>
            </a:extLst>
          </p:cNvPr>
          <p:cNvSpPr/>
          <p:nvPr/>
        </p:nvSpPr>
        <p:spPr>
          <a:xfrm>
            <a:off x="304495" y="5209753"/>
            <a:ext cx="3762756" cy="914400"/>
          </a:xfrm>
          <a:prstGeom prst="roundRect">
            <a:avLst>
              <a:gd name="adj" fmla="val 8333"/>
            </a:avLst>
          </a:prstGeom>
          <a:solidFill>
            <a:schemeClr val="tx1"/>
          </a:solidFill>
          <a:ln/>
        </p:spPr>
        <p:txBody>
          <a:bodyPr/>
          <a:lstStyle/>
          <a:p>
            <a:endParaRPr lang="en-JP">
              <a:latin typeface="Meiryo UI" panose="020B0604030504040204" pitchFamily="34" charset="-128"/>
              <a:ea typeface="Meiryo UI" panose="020B0604030504040204" pitchFamily="34" charset="-128"/>
            </a:endParaRPr>
          </a:p>
        </p:txBody>
      </p:sp>
      <p:pic>
        <p:nvPicPr>
          <p:cNvPr id="61" name="Image 12" descr="preencoded.png">
            <a:extLst>
              <a:ext uri="{FF2B5EF4-FFF2-40B4-BE49-F238E27FC236}">
                <a16:creationId xmlns:a16="http://schemas.microsoft.com/office/drawing/2014/main" id="{86895BEC-6634-CAF3-32D7-A3D1FB77E0B9}"/>
              </a:ext>
            </a:extLst>
          </p:cNvPr>
          <p:cNvPicPr>
            <a:picLocks noChangeAspect="1"/>
          </p:cNvPicPr>
          <p:nvPr/>
        </p:nvPicPr>
        <p:blipFill>
          <a:blip r:embed="rId11"/>
          <a:srcRect l="-33" r="-33"/>
          <a:stretch/>
        </p:blipFill>
        <p:spPr>
          <a:xfrm>
            <a:off x="418795" y="5362458"/>
            <a:ext cx="171907" cy="152705"/>
          </a:xfrm>
          <a:prstGeom prst="rect">
            <a:avLst/>
          </a:prstGeom>
        </p:spPr>
      </p:pic>
      <p:sp>
        <p:nvSpPr>
          <p:cNvPr id="62" name="Text 46">
            <a:extLst>
              <a:ext uri="{FF2B5EF4-FFF2-40B4-BE49-F238E27FC236}">
                <a16:creationId xmlns:a16="http://schemas.microsoft.com/office/drawing/2014/main" id="{4D1B96FD-36E9-AA2B-EC62-F048D5FB87DF}"/>
              </a:ext>
            </a:extLst>
          </p:cNvPr>
          <p:cNvSpPr txBox="1"/>
          <p:nvPr/>
        </p:nvSpPr>
        <p:spPr>
          <a:xfrm>
            <a:off x="666598" y="5324053"/>
            <a:ext cx="1495958" cy="228600"/>
          </a:xfrm>
          <a:prstGeom prst="rect">
            <a:avLst/>
          </a:prstGeom>
          <a:noFill/>
          <a:ln/>
        </p:spPr>
        <p:txBody>
          <a:bodyPr wrap="square" lIns="0" tIns="0" rIns="0" bIns="0" rtlCol="0" anchor="ctr"/>
          <a:lstStyle/>
          <a:p>
            <a:pPr marL="0" indent="0" algn="l">
              <a:buNone/>
            </a:pPr>
            <a:r>
              <a:rPr lang="en-US" sz="1200" b="1" dirty="0">
                <a:solidFill>
                  <a:srgbClr val="333333"/>
                </a:solidFill>
                <a:latin typeface="Meiryo UI" panose="020B0604030504040204" pitchFamily="34" charset="-128"/>
                <a:ea typeface="Meiryo UI" panose="020B0604030504040204" pitchFamily="34" charset="-128"/>
                <a:cs typeface="Noto Sans JP" pitchFamily="34" charset="-120"/>
              </a:rPr>
              <a:t>部門別損益の可視化</a:t>
            </a:r>
            <a:endParaRPr lang="en-US" sz="1200" dirty="0">
              <a:latin typeface="Meiryo UI" panose="020B0604030504040204" pitchFamily="34" charset="-128"/>
              <a:ea typeface="Meiryo UI" panose="020B0604030504040204" pitchFamily="34" charset="-128"/>
            </a:endParaRPr>
          </a:p>
        </p:txBody>
      </p:sp>
      <p:sp>
        <p:nvSpPr>
          <p:cNvPr id="63" name="Text 47">
            <a:extLst>
              <a:ext uri="{FF2B5EF4-FFF2-40B4-BE49-F238E27FC236}">
                <a16:creationId xmlns:a16="http://schemas.microsoft.com/office/drawing/2014/main" id="{300E43B0-5D2D-DB7F-684F-95823127ED11}"/>
              </a:ext>
            </a:extLst>
          </p:cNvPr>
          <p:cNvSpPr txBox="1"/>
          <p:nvPr/>
        </p:nvSpPr>
        <p:spPr>
          <a:xfrm>
            <a:off x="418795" y="5628549"/>
            <a:ext cx="3567989" cy="381305"/>
          </a:xfrm>
          <a:prstGeom prst="rect">
            <a:avLst/>
          </a:prstGeom>
          <a:noFill/>
          <a:ln/>
        </p:spPr>
        <p:txBody>
          <a:bodyPr wrap="square" lIns="0" tIns="0" rIns="0" bIns="0" rtlCol="0" anchor="ctr"/>
          <a:lstStyle/>
          <a:p>
            <a:pPr marL="0" indent="0" algn="l">
              <a:buNone/>
            </a:pPr>
            <a:r>
              <a:rPr lang="en-US" sz="1000" dirty="0">
                <a:solidFill>
                  <a:srgbClr val="333333"/>
                </a:solidFill>
                <a:latin typeface="Meiryo UI" panose="020B0604030504040204" pitchFamily="34" charset="-128"/>
                <a:ea typeface="Meiryo UI" panose="020B0604030504040204" pitchFamily="34" charset="-128"/>
                <a:cs typeface="Noto Sans JP" pitchFamily="34" charset="-120"/>
              </a:rPr>
              <a:t>正確な部門別収益管理が可能になり、経営判断の精度が向上</a:t>
            </a:r>
            <a:endParaRPr lang="en-US" sz="1000" dirty="0">
              <a:latin typeface="Meiryo UI" panose="020B0604030504040204" pitchFamily="34" charset="-128"/>
              <a:ea typeface="Meiryo UI" panose="020B0604030504040204" pitchFamily="34" charset="-128"/>
            </a:endParaRPr>
          </a:p>
        </p:txBody>
      </p:sp>
      <p:sp>
        <p:nvSpPr>
          <p:cNvPr id="64" name="Shape 48">
            <a:extLst>
              <a:ext uri="{FF2B5EF4-FFF2-40B4-BE49-F238E27FC236}">
                <a16:creationId xmlns:a16="http://schemas.microsoft.com/office/drawing/2014/main" id="{A9F8C77E-0A26-3F7B-B3E7-52E6D59897A0}"/>
              </a:ext>
            </a:extLst>
          </p:cNvPr>
          <p:cNvSpPr/>
          <p:nvPr/>
        </p:nvSpPr>
        <p:spPr>
          <a:xfrm>
            <a:off x="4216298" y="5209753"/>
            <a:ext cx="3762756" cy="914400"/>
          </a:xfrm>
          <a:prstGeom prst="roundRect">
            <a:avLst>
              <a:gd name="adj" fmla="val 8333"/>
            </a:avLst>
          </a:prstGeom>
          <a:solidFill>
            <a:schemeClr val="tx1"/>
          </a:solidFill>
          <a:ln/>
        </p:spPr>
        <p:txBody>
          <a:bodyPr/>
          <a:lstStyle/>
          <a:p>
            <a:endParaRPr lang="en-JP">
              <a:latin typeface="Meiryo UI" panose="020B0604030504040204" pitchFamily="34" charset="-128"/>
              <a:ea typeface="Meiryo UI" panose="020B0604030504040204" pitchFamily="34" charset="-128"/>
            </a:endParaRPr>
          </a:p>
        </p:txBody>
      </p:sp>
      <p:pic>
        <p:nvPicPr>
          <p:cNvPr id="65" name="Image 13" descr="preencoded.png">
            <a:extLst>
              <a:ext uri="{FF2B5EF4-FFF2-40B4-BE49-F238E27FC236}">
                <a16:creationId xmlns:a16="http://schemas.microsoft.com/office/drawing/2014/main" id="{360FB9F6-3709-A056-2627-E37A3BF943E0}"/>
              </a:ext>
            </a:extLst>
          </p:cNvPr>
          <p:cNvPicPr>
            <a:picLocks noChangeAspect="1"/>
          </p:cNvPicPr>
          <p:nvPr/>
        </p:nvPicPr>
        <p:blipFill>
          <a:blip r:embed="rId12"/>
          <a:srcRect/>
          <a:stretch/>
        </p:blipFill>
        <p:spPr>
          <a:xfrm>
            <a:off x="4330598" y="5362458"/>
            <a:ext cx="152705" cy="152705"/>
          </a:xfrm>
          <a:prstGeom prst="rect">
            <a:avLst/>
          </a:prstGeom>
        </p:spPr>
      </p:pic>
      <p:sp>
        <p:nvSpPr>
          <p:cNvPr id="66" name="Text 49">
            <a:extLst>
              <a:ext uri="{FF2B5EF4-FFF2-40B4-BE49-F238E27FC236}">
                <a16:creationId xmlns:a16="http://schemas.microsoft.com/office/drawing/2014/main" id="{A9494F66-1405-497A-9BD5-D593A35DF02B}"/>
              </a:ext>
            </a:extLst>
          </p:cNvPr>
          <p:cNvSpPr txBox="1"/>
          <p:nvPr/>
        </p:nvSpPr>
        <p:spPr>
          <a:xfrm>
            <a:off x="4559198" y="5324053"/>
            <a:ext cx="1648663" cy="228600"/>
          </a:xfrm>
          <a:prstGeom prst="rect">
            <a:avLst/>
          </a:prstGeom>
          <a:noFill/>
          <a:ln/>
        </p:spPr>
        <p:txBody>
          <a:bodyPr wrap="square" lIns="0" tIns="0" rIns="0" bIns="0" rtlCol="0" anchor="ctr"/>
          <a:lstStyle/>
          <a:p>
            <a:pPr marL="0" indent="0" algn="l">
              <a:buNone/>
            </a:pPr>
            <a:r>
              <a:rPr lang="en-US" sz="1200" b="1" dirty="0">
                <a:solidFill>
                  <a:srgbClr val="333333"/>
                </a:solidFill>
                <a:latin typeface="Meiryo UI" panose="020B0604030504040204" pitchFamily="34" charset="-128"/>
                <a:ea typeface="Meiryo UI" panose="020B0604030504040204" pitchFamily="34" charset="-128"/>
                <a:cs typeface="Noto Sans JP" pitchFamily="34" charset="-120"/>
              </a:rPr>
              <a:t>レポート作成の迅速化</a:t>
            </a:r>
            <a:endParaRPr lang="en-US" sz="1200" dirty="0">
              <a:latin typeface="Meiryo UI" panose="020B0604030504040204" pitchFamily="34" charset="-128"/>
              <a:ea typeface="Meiryo UI" panose="020B0604030504040204" pitchFamily="34" charset="-128"/>
            </a:endParaRPr>
          </a:p>
        </p:txBody>
      </p:sp>
      <p:sp>
        <p:nvSpPr>
          <p:cNvPr id="67" name="Text 50">
            <a:extLst>
              <a:ext uri="{FF2B5EF4-FFF2-40B4-BE49-F238E27FC236}">
                <a16:creationId xmlns:a16="http://schemas.microsoft.com/office/drawing/2014/main" id="{C2FD3073-D2EE-12B8-FEF4-8E7860E9262D}"/>
              </a:ext>
            </a:extLst>
          </p:cNvPr>
          <p:cNvSpPr txBox="1"/>
          <p:nvPr/>
        </p:nvSpPr>
        <p:spPr>
          <a:xfrm>
            <a:off x="4330598" y="5723646"/>
            <a:ext cx="3300984" cy="191110"/>
          </a:xfrm>
          <a:prstGeom prst="rect">
            <a:avLst/>
          </a:prstGeom>
          <a:noFill/>
          <a:ln/>
        </p:spPr>
        <p:txBody>
          <a:bodyPr wrap="square" lIns="0" tIns="0" rIns="0" bIns="0" rtlCol="0" anchor="ctr"/>
          <a:lstStyle/>
          <a:p>
            <a:pPr marL="0" indent="0" algn="l">
              <a:buNone/>
            </a:pPr>
            <a:r>
              <a:rPr lang="en-US" sz="1000" dirty="0">
                <a:solidFill>
                  <a:srgbClr val="333333"/>
                </a:solidFill>
                <a:latin typeface="Meiryo UI" panose="020B0604030504040204" pitchFamily="34" charset="-128"/>
                <a:ea typeface="Meiryo UI" panose="020B0604030504040204" pitchFamily="34" charset="-128"/>
                <a:cs typeface="Noto Sans JP" pitchFamily="34" charset="-120"/>
              </a:rPr>
              <a:t>経営層への報告が迅速化し、意思決定サイクルが短縮</a:t>
            </a:r>
            <a:endParaRPr lang="en-US" sz="1000" dirty="0">
              <a:latin typeface="Meiryo UI" panose="020B0604030504040204" pitchFamily="34" charset="-128"/>
              <a:ea typeface="Meiryo UI" panose="020B0604030504040204" pitchFamily="34" charset="-128"/>
            </a:endParaRPr>
          </a:p>
        </p:txBody>
      </p:sp>
      <p:sp>
        <p:nvSpPr>
          <p:cNvPr id="68" name="Shape 51">
            <a:extLst>
              <a:ext uri="{FF2B5EF4-FFF2-40B4-BE49-F238E27FC236}">
                <a16:creationId xmlns:a16="http://schemas.microsoft.com/office/drawing/2014/main" id="{C146B940-BCF2-FDDD-AA6A-B3F62FA9D479}"/>
              </a:ext>
            </a:extLst>
          </p:cNvPr>
          <p:cNvSpPr/>
          <p:nvPr/>
        </p:nvSpPr>
        <p:spPr>
          <a:xfrm>
            <a:off x="8128102" y="5209753"/>
            <a:ext cx="3762756" cy="914400"/>
          </a:xfrm>
          <a:prstGeom prst="roundRect">
            <a:avLst>
              <a:gd name="adj" fmla="val 8333"/>
            </a:avLst>
          </a:prstGeom>
          <a:solidFill>
            <a:schemeClr val="tx1"/>
          </a:solidFill>
          <a:ln/>
        </p:spPr>
        <p:txBody>
          <a:bodyPr/>
          <a:lstStyle/>
          <a:p>
            <a:endParaRPr lang="en-JP">
              <a:latin typeface="Meiryo UI" panose="020B0604030504040204" pitchFamily="34" charset="-128"/>
              <a:ea typeface="Meiryo UI" panose="020B0604030504040204" pitchFamily="34" charset="-128"/>
            </a:endParaRPr>
          </a:p>
        </p:txBody>
      </p:sp>
      <p:pic>
        <p:nvPicPr>
          <p:cNvPr id="69" name="Image 14" descr="preencoded.png">
            <a:extLst>
              <a:ext uri="{FF2B5EF4-FFF2-40B4-BE49-F238E27FC236}">
                <a16:creationId xmlns:a16="http://schemas.microsoft.com/office/drawing/2014/main" id="{0715ABEC-1BF3-747B-DDF3-B028C6BCBF08}"/>
              </a:ext>
            </a:extLst>
          </p:cNvPr>
          <p:cNvPicPr>
            <a:picLocks noChangeAspect="1"/>
          </p:cNvPicPr>
          <p:nvPr/>
        </p:nvPicPr>
        <p:blipFill>
          <a:blip r:embed="rId13"/>
          <a:srcRect l="-33" r="-33"/>
          <a:stretch/>
        </p:blipFill>
        <p:spPr>
          <a:xfrm>
            <a:off x="8242402" y="5362458"/>
            <a:ext cx="171907" cy="152705"/>
          </a:xfrm>
          <a:prstGeom prst="rect">
            <a:avLst/>
          </a:prstGeom>
        </p:spPr>
      </p:pic>
      <p:sp>
        <p:nvSpPr>
          <p:cNvPr id="70" name="Text 52">
            <a:extLst>
              <a:ext uri="{FF2B5EF4-FFF2-40B4-BE49-F238E27FC236}">
                <a16:creationId xmlns:a16="http://schemas.microsoft.com/office/drawing/2014/main" id="{EBC03FB5-30C6-B099-6893-D00553834B9E}"/>
              </a:ext>
            </a:extLst>
          </p:cNvPr>
          <p:cNvSpPr txBox="1"/>
          <p:nvPr/>
        </p:nvSpPr>
        <p:spPr>
          <a:xfrm>
            <a:off x="8490204" y="5324053"/>
            <a:ext cx="1343254" cy="228600"/>
          </a:xfrm>
          <a:prstGeom prst="rect">
            <a:avLst/>
          </a:prstGeom>
          <a:noFill/>
          <a:ln/>
        </p:spPr>
        <p:txBody>
          <a:bodyPr wrap="square" lIns="0" tIns="0" rIns="0" bIns="0" rtlCol="0" anchor="ctr"/>
          <a:lstStyle/>
          <a:p>
            <a:pPr marL="0" indent="0" algn="l">
              <a:buNone/>
            </a:pPr>
            <a:r>
              <a:rPr lang="en-US" sz="1200" b="1" dirty="0">
                <a:solidFill>
                  <a:srgbClr val="333333"/>
                </a:solidFill>
                <a:latin typeface="Meiryo UI" panose="020B0604030504040204" pitchFamily="34" charset="-128"/>
                <a:ea typeface="Meiryo UI" panose="020B0604030504040204" pitchFamily="34" charset="-128"/>
                <a:cs typeface="Noto Sans JP" pitchFamily="34" charset="-120"/>
              </a:rPr>
              <a:t>経営分析の高度化</a:t>
            </a:r>
            <a:endParaRPr lang="en-US" sz="1200" dirty="0">
              <a:latin typeface="Meiryo UI" panose="020B0604030504040204" pitchFamily="34" charset="-128"/>
              <a:ea typeface="Meiryo UI" panose="020B0604030504040204" pitchFamily="34" charset="-128"/>
            </a:endParaRPr>
          </a:p>
        </p:txBody>
      </p:sp>
      <p:sp>
        <p:nvSpPr>
          <p:cNvPr id="71" name="Text 53">
            <a:extLst>
              <a:ext uri="{FF2B5EF4-FFF2-40B4-BE49-F238E27FC236}">
                <a16:creationId xmlns:a16="http://schemas.microsoft.com/office/drawing/2014/main" id="{669E67C3-688F-875D-3E4E-1F47F0212A68}"/>
              </a:ext>
            </a:extLst>
          </p:cNvPr>
          <p:cNvSpPr txBox="1"/>
          <p:nvPr/>
        </p:nvSpPr>
        <p:spPr>
          <a:xfrm>
            <a:off x="8214970" y="5723646"/>
            <a:ext cx="3567989" cy="191110"/>
          </a:xfrm>
          <a:prstGeom prst="rect">
            <a:avLst/>
          </a:prstGeom>
          <a:noFill/>
          <a:ln/>
        </p:spPr>
        <p:txBody>
          <a:bodyPr wrap="square" lIns="0" tIns="0" rIns="0" bIns="0" rtlCol="0" anchor="ctr"/>
          <a:lstStyle/>
          <a:p>
            <a:pPr marL="0" indent="0" algn="l">
              <a:buNone/>
            </a:pPr>
            <a:r>
              <a:rPr lang="en-US" sz="1000" dirty="0">
                <a:solidFill>
                  <a:srgbClr val="333333"/>
                </a:solidFill>
                <a:latin typeface="Meiryo UI" panose="020B0604030504040204" pitchFamily="34" charset="-128"/>
                <a:ea typeface="Meiryo UI" panose="020B0604030504040204" pitchFamily="34" charset="-128"/>
                <a:cs typeface="Noto Sans JP" pitchFamily="34" charset="-120"/>
              </a:rPr>
              <a:t>多角的な分析が可能となり、戦略的な経営判断をサポート</a:t>
            </a:r>
            <a:endParaRPr lang="en-US" sz="1000" dirty="0">
              <a:latin typeface="Meiryo UI" panose="020B0604030504040204" pitchFamily="34" charset="-128"/>
              <a:ea typeface="Meiryo UI" panose="020B0604030504040204" pitchFamily="34" charset="-128"/>
            </a:endParaRPr>
          </a:p>
        </p:txBody>
      </p:sp>
      <p:sp>
        <p:nvSpPr>
          <p:cNvPr id="73" name="スライド番号プレースホルダー 2">
            <a:extLst>
              <a:ext uri="{FF2B5EF4-FFF2-40B4-BE49-F238E27FC236}">
                <a16:creationId xmlns:a16="http://schemas.microsoft.com/office/drawing/2014/main" id="{02FCD6A8-3813-9073-18BB-640E707FA159}"/>
              </a:ext>
            </a:extLst>
          </p:cNvPr>
          <p:cNvSpPr>
            <a:spLocks noGrp="1"/>
          </p:cNvSpPr>
          <p:nvPr>
            <p:ph type="sldNum" sz="quarter" idx="12"/>
          </p:nvPr>
        </p:nvSpPr>
        <p:spPr>
          <a:xfrm>
            <a:off x="9181445" y="6289500"/>
            <a:ext cx="2743200" cy="365125"/>
          </a:xfrm>
        </p:spPr>
        <p:txBody>
          <a:bodyPr/>
          <a:lstStyle/>
          <a:p>
            <a:fld id="{EB4B8DE2-A4E8-46E4-8BBF-D75455EFF32C}" type="slidenum">
              <a:rPr lang="en-US" sz="1800" smtClean="0">
                <a:latin typeface="Meiryo UI" panose="020B0604030504040204" pitchFamily="34" charset="-128"/>
                <a:ea typeface="Meiryo UI" panose="020B0604030504040204" pitchFamily="34" charset="-128"/>
              </a:rPr>
              <a:pPr/>
              <a:t>24</a:t>
            </a:fld>
            <a:endParaRPr lang="en-US" sz="1800" dirty="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2242332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0DCCB-E772-1A9D-73F0-FC73B09AF9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BEF620-CF19-A000-8699-90A3D0F67769}"/>
              </a:ext>
            </a:extLst>
          </p:cNvPr>
          <p:cNvSpPr>
            <a:spLocks noGrp="1"/>
          </p:cNvSpPr>
          <p:nvPr>
            <p:ph type="title"/>
          </p:nvPr>
        </p:nvSpPr>
        <p:spPr/>
        <p:txBody>
          <a:bodyPr/>
          <a:lstStyle/>
          <a:p>
            <a:r>
              <a:rPr lang="ja-JP" altLang="en-US">
                <a:latin typeface="Meiryo UI" panose="020B0604030504040204" pitchFamily="34" charset="-128"/>
                <a:ea typeface="Meiryo UI" panose="020B0604030504040204" pitchFamily="34" charset="-128"/>
              </a:rPr>
              <a:t>勘定奉行クラウド </a:t>
            </a:r>
            <a:r>
              <a:rPr lang="en-US" altLang="ja-JP" dirty="0">
                <a:latin typeface="Meiryo UI" panose="020B0604030504040204" pitchFamily="34" charset="-128"/>
                <a:ea typeface="Meiryo UI" panose="020B0604030504040204" pitchFamily="34" charset="-128"/>
              </a:rPr>
              <a:t>- </a:t>
            </a:r>
            <a:r>
              <a:rPr lang="ja-JP" altLang="en-US">
                <a:latin typeface="Meiryo UI" panose="020B0604030504040204" pitchFamily="34" charset="-128"/>
                <a:ea typeface="Meiryo UI" panose="020B0604030504040204" pitchFamily="34" charset="-128"/>
              </a:rPr>
              <a:t>営業職ジャーニーマップ例</a:t>
            </a:r>
            <a:endParaRPr lang="en-JP" dirty="0">
              <a:latin typeface="Meiryo UI" panose="020B0604030504040204" pitchFamily="34" charset="-128"/>
              <a:ea typeface="Meiryo UI" panose="020B0604030504040204" pitchFamily="34" charset="-128"/>
            </a:endParaRPr>
          </a:p>
        </p:txBody>
      </p:sp>
      <p:sp>
        <p:nvSpPr>
          <p:cNvPr id="4" name="Text Placeholder 3">
            <a:extLst>
              <a:ext uri="{FF2B5EF4-FFF2-40B4-BE49-F238E27FC236}">
                <a16:creationId xmlns:a16="http://schemas.microsoft.com/office/drawing/2014/main" id="{AFF9E2B0-86E4-F3C1-DED3-8430B5419A50}"/>
              </a:ext>
            </a:extLst>
          </p:cNvPr>
          <p:cNvSpPr>
            <a:spLocks noGrp="1"/>
          </p:cNvSpPr>
          <p:nvPr>
            <p:ph type="body" sz="quarter" idx="13"/>
          </p:nvPr>
        </p:nvSpPr>
        <p:spPr/>
        <p:txBody>
          <a:bodyPr/>
          <a:lstStyle/>
          <a:p>
            <a:r>
              <a:rPr lang="ja-JP" altLang="en-US">
                <a:latin typeface="Meiryo UI" panose="020B0604030504040204" pitchFamily="34" charset="-128"/>
                <a:ea typeface="Meiryo UI" panose="020B0604030504040204" pitchFamily="34" charset="-128"/>
              </a:rPr>
              <a:t>受発注・在庫管理の課題から「商奉行クラウド」導入までのユーザー体験</a:t>
            </a:r>
            <a:endParaRPr lang="en-JP" dirty="0">
              <a:latin typeface="Meiryo UI" panose="020B0604030504040204" pitchFamily="34" charset="-128"/>
              <a:ea typeface="Meiryo UI" panose="020B0604030504040204" pitchFamily="34" charset="-128"/>
            </a:endParaRPr>
          </a:p>
        </p:txBody>
      </p:sp>
      <p:sp>
        <p:nvSpPr>
          <p:cNvPr id="5" name="Shape 3">
            <a:extLst>
              <a:ext uri="{FF2B5EF4-FFF2-40B4-BE49-F238E27FC236}">
                <a16:creationId xmlns:a16="http://schemas.microsoft.com/office/drawing/2014/main" id="{79CD7176-2189-845A-0EE1-36BD32275FDF}"/>
              </a:ext>
            </a:extLst>
          </p:cNvPr>
          <p:cNvSpPr/>
          <p:nvPr/>
        </p:nvSpPr>
        <p:spPr>
          <a:xfrm>
            <a:off x="304495" y="1682722"/>
            <a:ext cx="11582705" cy="875995"/>
          </a:xfrm>
          <a:prstGeom prst="roundRect">
            <a:avLst>
              <a:gd name="adj" fmla="val 9077"/>
            </a:avLst>
          </a:prstGeom>
          <a:solidFill>
            <a:schemeClr val="tx1"/>
          </a:solidFill>
          <a:ln/>
        </p:spPr>
        <p:txBody>
          <a:bodyPr/>
          <a:lstStyle/>
          <a:p>
            <a:endParaRPr lang="en-JP">
              <a:latin typeface="Meiryo UI" panose="020B0604030504040204" pitchFamily="34" charset="-128"/>
              <a:ea typeface="Meiryo UI" panose="020B0604030504040204" pitchFamily="34" charset="-128"/>
            </a:endParaRPr>
          </a:p>
        </p:txBody>
      </p:sp>
      <p:sp>
        <p:nvSpPr>
          <p:cNvPr id="7" name="Text 4">
            <a:extLst>
              <a:ext uri="{FF2B5EF4-FFF2-40B4-BE49-F238E27FC236}">
                <a16:creationId xmlns:a16="http://schemas.microsoft.com/office/drawing/2014/main" id="{1B93D573-3968-8B05-2367-5DA6FD0717E9}"/>
              </a:ext>
            </a:extLst>
          </p:cNvPr>
          <p:cNvSpPr txBox="1"/>
          <p:nvPr/>
        </p:nvSpPr>
        <p:spPr>
          <a:xfrm>
            <a:off x="819302" y="1797022"/>
            <a:ext cx="734263" cy="228600"/>
          </a:xfrm>
          <a:prstGeom prst="rect">
            <a:avLst/>
          </a:prstGeom>
          <a:noFill/>
          <a:ln/>
        </p:spPr>
        <p:txBody>
          <a:bodyPr wrap="square" lIns="0" tIns="0" rIns="0" bIns="0" rtlCol="0" anchor="ctr"/>
          <a:lstStyle/>
          <a:p>
            <a:pPr marL="0" indent="0" algn="l">
              <a:buNone/>
            </a:pPr>
            <a:r>
              <a:rPr lang="en-US" sz="1200" b="1" dirty="0">
                <a:solidFill>
                  <a:srgbClr val="1E40AF"/>
                </a:solidFill>
                <a:latin typeface="Meiryo UI" panose="020B0604030504040204" pitchFamily="34" charset="-128"/>
                <a:ea typeface="Meiryo UI" panose="020B0604030504040204" pitchFamily="34" charset="-128"/>
                <a:cs typeface="Noto Sans JP" pitchFamily="34" charset="-120"/>
              </a:rPr>
              <a:t>ペルソナ</a:t>
            </a:r>
            <a:endParaRPr lang="en-US" sz="1200" dirty="0">
              <a:latin typeface="Meiryo UI" panose="020B0604030504040204" pitchFamily="34" charset="-128"/>
              <a:ea typeface="Meiryo UI" panose="020B0604030504040204" pitchFamily="34" charset="-128"/>
            </a:endParaRPr>
          </a:p>
        </p:txBody>
      </p:sp>
      <p:sp>
        <p:nvSpPr>
          <p:cNvPr id="8" name="Text 5">
            <a:extLst>
              <a:ext uri="{FF2B5EF4-FFF2-40B4-BE49-F238E27FC236}">
                <a16:creationId xmlns:a16="http://schemas.microsoft.com/office/drawing/2014/main" id="{7CBAE943-1D7A-6B97-2C67-0D0AF77A29BC}"/>
              </a:ext>
            </a:extLst>
          </p:cNvPr>
          <p:cNvSpPr txBox="1"/>
          <p:nvPr/>
        </p:nvSpPr>
        <p:spPr>
          <a:xfrm>
            <a:off x="819302" y="2025622"/>
            <a:ext cx="9858298" cy="228600"/>
          </a:xfrm>
          <a:prstGeom prst="rect">
            <a:avLst/>
          </a:prstGeom>
          <a:noFill/>
          <a:ln/>
        </p:spPr>
        <p:txBody>
          <a:bodyPr wrap="square" lIns="0" tIns="0" rIns="0" bIns="0" rtlCol="0" anchor="ctr"/>
          <a:lstStyle/>
          <a:p>
            <a:r>
              <a:rPr lang="ja-JP" altLang="en-US" sz="1200">
                <a:solidFill>
                  <a:srgbClr val="374151"/>
                </a:solidFill>
                <a:latin typeface="Meiryo UI" panose="020B0604030504040204" pitchFamily="34" charset="-128"/>
                <a:ea typeface="Meiryo UI" panose="020B0604030504040204" pitchFamily="34" charset="-128"/>
                <a:cs typeface="Noto Sans JP" pitchFamily="34" charset="-120"/>
              </a:rPr>
              <a:t>製造業の営業部門の担当者（中堅企業）。日々、受発注や在庫確認を</a:t>
            </a:r>
            <a:r>
              <a:rPr lang="en-US" sz="1200" dirty="0">
                <a:solidFill>
                  <a:srgbClr val="374151"/>
                </a:solidFill>
                <a:latin typeface="Meiryo UI" panose="020B0604030504040204" pitchFamily="34" charset="-128"/>
                <a:ea typeface="Meiryo UI" panose="020B0604030504040204" pitchFamily="34" charset="-128"/>
                <a:cs typeface="Noto Sans JP" pitchFamily="34" charset="-120"/>
              </a:rPr>
              <a:t>Excel</a:t>
            </a:r>
            <a:r>
              <a:rPr lang="ja-JP" altLang="en-US" sz="1200">
                <a:solidFill>
                  <a:srgbClr val="374151"/>
                </a:solidFill>
                <a:latin typeface="Meiryo UI" panose="020B0604030504040204" pitchFamily="34" charset="-128"/>
                <a:ea typeface="Meiryo UI" panose="020B0604030504040204" pitchFamily="34" charset="-128"/>
                <a:cs typeface="Noto Sans JP" pitchFamily="34" charset="-120"/>
              </a:rPr>
              <a:t>や別システムで行って勘定奉行クラウドへ入力している</a:t>
            </a:r>
            <a:endParaRPr lang="en-US" sz="1200" dirty="0">
              <a:latin typeface="Meiryo UI" panose="020B0604030504040204" pitchFamily="34" charset="-128"/>
              <a:ea typeface="Meiryo UI" panose="020B0604030504040204" pitchFamily="34" charset="-128"/>
            </a:endParaRPr>
          </a:p>
        </p:txBody>
      </p:sp>
      <p:sp>
        <p:nvSpPr>
          <p:cNvPr id="9" name="Text 6">
            <a:extLst>
              <a:ext uri="{FF2B5EF4-FFF2-40B4-BE49-F238E27FC236}">
                <a16:creationId xmlns:a16="http://schemas.microsoft.com/office/drawing/2014/main" id="{9430291D-0B53-4B8F-1ADF-C504AD668E7A}"/>
              </a:ext>
            </a:extLst>
          </p:cNvPr>
          <p:cNvSpPr txBox="1"/>
          <p:nvPr/>
        </p:nvSpPr>
        <p:spPr>
          <a:xfrm>
            <a:off x="819301" y="2254222"/>
            <a:ext cx="7042163" cy="191110"/>
          </a:xfrm>
          <a:prstGeom prst="rect">
            <a:avLst/>
          </a:prstGeom>
          <a:noFill/>
          <a:ln/>
        </p:spPr>
        <p:txBody>
          <a:bodyPr wrap="square" lIns="0" tIns="0" rIns="0" bIns="0" rtlCol="0" anchor="ctr"/>
          <a:lstStyle/>
          <a:p>
            <a:r>
              <a:rPr lang="ja-JP" altLang="en-US" sz="1000">
                <a:solidFill>
                  <a:srgbClr val="374151"/>
                </a:solidFill>
                <a:latin typeface="Meiryo UI" panose="020B0604030504040204" pitchFamily="34" charset="-128"/>
                <a:ea typeface="Meiryo UI" panose="020B0604030504040204" pitchFamily="34" charset="-128"/>
                <a:cs typeface="Noto Sans JP" pitchFamily="34" charset="-120"/>
              </a:rPr>
              <a:t>課題：請求漏れや在庫不足が頻発し、営業と経理で二重入力が発生。業務効率改善を求められているが限界を感じている</a:t>
            </a:r>
            <a:endParaRPr lang="en-US" sz="1000" dirty="0">
              <a:latin typeface="Meiryo UI" panose="020B0604030504040204" pitchFamily="34" charset="-128"/>
              <a:ea typeface="Meiryo UI" panose="020B0604030504040204" pitchFamily="34" charset="-128"/>
            </a:endParaRPr>
          </a:p>
        </p:txBody>
      </p:sp>
      <p:sp>
        <p:nvSpPr>
          <p:cNvPr id="73" name="スライド番号プレースホルダー 2">
            <a:extLst>
              <a:ext uri="{FF2B5EF4-FFF2-40B4-BE49-F238E27FC236}">
                <a16:creationId xmlns:a16="http://schemas.microsoft.com/office/drawing/2014/main" id="{109B17F0-FDBD-8D4D-5D63-685661A6B9A4}"/>
              </a:ext>
            </a:extLst>
          </p:cNvPr>
          <p:cNvSpPr>
            <a:spLocks noGrp="1"/>
          </p:cNvSpPr>
          <p:nvPr>
            <p:ph type="sldNum" sz="quarter" idx="12"/>
          </p:nvPr>
        </p:nvSpPr>
        <p:spPr>
          <a:xfrm>
            <a:off x="9181445" y="5548507"/>
            <a:ext cx="2743200" cy="365125"/>
          </a:xfrm>
        </p:spPr>
        <p:txBody>
          <a:bodyPr/>
          <a:lstStyle/>
          <a:p>
            <a:fld id="{EB4B8DE2-A4E8-46E4-8BBF-D75455EFF32C}" type="slidenum">
              <a:rPr lang="en-US" sz="1800" smtClean="0">
                <a:latin typeface="Meiryo UI" panose="020B0604030504040204" pitchFamily="34" charset="-128"/>
                <a:ea typeface="Meiryo UI" panose="020B0604030504040204" pitchFamily="34" charset="-128"/>
              </a:rPr>
              <a:pPr/>
              <a:t>25</a:t>
            </a:fld>
            <a:endParaRPr lang="en-US" sz="1800" dirty="0">
              <a:latin typeface="Meiryo UI" panose="020B0604030504040204" pitchFamily="34" charset="-128"/>
              <a:ea typeface="Meiryo UI" panose="020B0604030504040204" pitchFamily="34" charset="-128"/>
            </a:endParaRPr>
          </a:p>
        </p:txBody>
      </p:sp>
      <p:sp>
        <p:nvSpPr>
          <p:cNvPr id="3" name="Shape 7">
            <a:extLst>
              <a:ext uri="{FF2B5EF4-FFF2-40B4-BE49-F238E27FC236}">
                <a16:creationId xmlns:a16="http://schemas.microsoft.com/office/drawing/2014/main" id="{53AA9DAD-F180-0EE1-F5EE-FBEBBF0D7996}"/>
              </a:ext>
            </a:extLst>
          </p:cNvPr>
          <p:cNvSpPr/>
          <p:nvPr/>
        </p:nvSpPr>
        <p:spPr>
          <a:xfrm>
            <a:off x="1000354" y="2797482"/>
            <a:ext cx="609905" cy="609905"/>
          </a:xfrm>
          <a:prstGeom prst="ellipse">
            <a:avLst/>
          </a:prstGeom>
          <a:solidFill>
            <a:schemeClr val="tx1"/>
          </a:solidFill>
          <a:ln/>
        </p:spPr>
        <p:txBody>
          <a:bodyPr/>
          <a:lstStyle/>
          <a:p>
            <a:endParaRPr lang="en-JP">
              <a:latin typeface="Meiryo UI" panose="020B0604030504040204" pitchFamily="34" charset="-128"/>
              <a:ea typeface="Meiryo UI" panose="020B0604030504040204" pitchFamily="34" charset="-128"/>
            </a:endParaRPr>
          </a:p>
        </p:txBody>
      </p:sp>
      <p:pic>
        <p:nvPicPr>
          <p:cNvPr id="58" name="Image 1" descr="preencoded.png">
            <a:extLst>
              <a:ext uri="{FF2B5EF4-FFF2-40B4-BE49-F238E27FC236}">
                <a16:creationId xmlns:a16="http://schemas.microsoft.com/office/drawing/2014/main" id="{2A9F00A6-643F-1E8D-8B72-BCC021C41638}"/>
              </a:ext>
            </a:extLst>
          </p:cNvPr>
          <p:cNvPicPr>
            <a:picLocks noChangeAspect="1"/>
          </p:cNvPicPr>
          <p:nvPr/>
        </p:nvPicPr>
        <p:blipFill>
          <a:blip r:embed="rId3"/>
          <a:srcRect t="-44" b="-44"/>
          <a:stretch/>
        </p:blipFill>
        <p:spPr>
          <a:xfrm>
            <a:off x="1175918" y="2987677"/>
            <a:ext cx="256946" cy="228600"/>
          </a:xfrm>
          <a:prstGeom prst="rect">
            <a:avLst/>
          </a:prstGeom>
        </p:spPr>
      </p:pic>
      <p:sp>
        <p:nvSpPr>
          <p:cNvPr id="59" name="Shape 8">
            <a:extLst>
              <a:ext uri="{FF2B5EF4-FFF2-40B4-BE49-F238E27FC236}">
                <a16:creationId xmlns:a16="http://schemas.microsoft.com/office/drawing/2014/main" id="{96C00785-9D1E-AFE9-2F9D-3AD295D2A4D9}"/>
              </a:ext>
            </a:extLst>
          </p:cNvPr>
          <p:cNvSpPr/>
          <p:nvPr/>
        </p:nvSpPr>
        <p:spPr>
          <a:xfrm>
            <a:off x="5790895" y="2797482"/>
            <a:ext cx="609905" cy="609905"/>
          </a:xfrm>
          <a:prstGeom prst="ellipse">
            <a:avLst/>
          </a:prstGeom>
          <a:solidFill>
            <a:schemeClr val="tx1"/>
          </a:solidFill>
          <a:ln/>
        </p:spPr>
        <p:txBody>
          <a:bodyPr/>
          <a:lstStyle/>
          <a:p>
            <a:endParaRPr lang="en-JP">
              <a:latin typeface="Meiryo UI" panose="020B0604030504040204" pitchFamily="34" charset="-128"/>
              <a:ea typeface="Meiryo UI" panose="020B0604030504040204" pitchFamily="34" charset="-128"/>
            </a:endParaRPr>
          </a:p>
        </p:txBody>
      </p:sp>
      <p:sp>
        <p:nvSpPr>
          <p:cNvPr id="72" name="Text 9">
            <a:extLst>
              <a:ext uri="{FF2B5EF4-FFF2-40B4-BE49-F238E27FC236}">
                <a16:creationId xmlns:a16="http://schemas.microsoft.com/office/drawing/2014/main" id="{CC8D4E97-6421-32B8-1F07-C17007F71CBE}"/>
              </a:ext>
            </a:extLst>
          </p:cNvPr>
          <p:cNvSpPr txBox="1"/>
          <p:nvPr/>
        </p:nvSpPr>
        <p:spPr>
          <a:xfrm>
            <a:off x="918058" y="3559177"/>
            <a:ext cx="896112" cy="228600"/>
          </a:xfrm>
          <a:prstGeom prst="rect">
            <a:avLst/>
          </a:prstGeom>
          <a:noFill/>
          <a:ln/>
        </p:spPr>
        <p:txBody>
          <a:bodyPr wrap="square" lIns="0" tIns="0" rIns="0" bIns="0" rtlCol="0" anchor="ctr"/>
          <a:lstStyle/>
          <a:p>
            <a:pPr marL="0" indent="0" algn="ctr">
              <a:buNone/>
            </a:pPr>
            <a:r>
              <a:rPr lang="en-US" sz="1200" b="1" dirty="0">
                <a:latin typeface="Meiryo UI" panose="020B0604030504040204" pitchFamily="34" charset="-128"/>
                <a:ea typeface="Meiryo UI" panose="020B0604030504040204" pitchFamily="34" charset="-128"/>
                <a:cs typeface="Noto Sans JP" pitchFamily="34" charset="-120"/>
              </a:rPr>
              <a:t>1. FAQ確認</a:t>
            </a:r>
            <a:endParaRPr lang="en-US" sz="1200" dirty="0">
              <a:latin typeface="Meiryo UI" panose="020B0604030504040204" pitchFamily="34" charset="-128"/>
              <a:ea typeface="Meiryo UI" panose="020B0604030504040204" pitchFamily="34" charset="-128"/>
            </a:endParaRPr>
          </a:p>
        </p:txBody>
      </p:sp>
      <p:sp>
        <p:nvSpPr>
          <p:cNvPr id="74" name="Text 10">
            <a:extLst>
              <a:ext uri="{FF2B5EF4-FFF2-40B4-BE49-F238E27FC236}">
                <a16:creationId xmlns:a16="http://schemas.microsoft.com/office/drawing/2014/main" id="{8082C54E-66CA-8AFF-76A0-C74EBE2E7235}"/>
              </a:ext>
            </a:extLst>
          </p:cNvPr>
          <p:cNvSpPr txBox="1"/>
          <p:nvPr/>
        </p:nvSpPr>
        <p:spPr>
          <a:xfrm>
            <a:off x="5475427" y="3559177"/>
            <a:ext cx="1362456" cy="228600"/>
          </a:xfrm>
          <a:prstGeom prst="rect">
            <a:avLst/>
          </a:prstGeom>
          <a:noFill/>
          <a:ln/>
        </p:spPr>
        <p:txBody>
          <a:bodyPr wrap="square" lIns="0" tIns="0" rIns="0" bIns="0" rtlCol="0" anchor="ctr"/>
          <a:lstStyle/>
          <a:p>
            <a:pPr marL="0" indent="0" algn="ctr">
              <a:buNone/>
            </a:pPr>
            <a:r>
              <a:rPr lang="en-US" sz="1200" b="1" dirty="0">
                <a:latin typeface="Meiryo UI" panose="020B0604030504040204" pitchFamily="34" charset="-128"/>
                <a:ea typeface="Meiryo UI" panose="020B0604030504040204" pitchFamily="34" charset="-128"/>
                <a:cs typeface="Noto Sans JP" pitchFamily="34" charset="-120"/>
              </a:rPr>
              <a:t>3. サポート問合せ</a:t>
            </a:r>
            <a:endParaRPr lang="en-US" sz="1200" dirty="0">
              <a:latin typeface="Meiryo UI" panose="020B0604030504040204" pitchFamily="34" charset="-128"/>
              <a:ea typeface="Meiryo UI" panose="020B0604030504040204" pitchFamily="34" charset="-128"/>
            </a:endParaRPr>
          </a:p>
        </p:txBody>
      </p:sp>
      <p:sp>
        <p:nvSpPr>
          <p:cNvPr id="75" name="Text 11">
            <a:extLst>
              <a:ext uri="{FF2B5EF4-FFF2-40B4-BE49-F238E27FC236}">
                <a16:creationId xmlns:a16="http://schemas.microsoft.com/office/drawing/2014/main" id="{2716F2BB-BDA4-F462-F372-C553D9D77E6E}"/>
              </a:ext>
            </a:extLst>
          </p:cNvPr>
          <p:cNvSpPr txBox="1"/>
          <p:nvPr/>
        </p:nvSpPr>
        <p:spPr>
          <a:xfrm>
            <a:off x="304495" y="3863672"/>
            <a:ext cx="2100377" cy="381305"/>
          </a:xfrm>
          <a:prstGeom prst="rect">
            <a:avLst/>
          </a:prstGeom>
          <a:noFill/>
          <a:ln/>
        </p:spPr>
        <p:txBody>
          <a:bodyPr wrap="square" lIns="0" tIns="0" rIns="0" bIns="0" rtlCol="0" anchor="ctr"/>
          <a:lstStyle/>
          <a:p>
            <a:pPr marL="0" indent="0" algn="ctr">
              <a:buNone/>
            </a:pPr>
            <a:r>
              <a:rPr lang="en-US" sz="1000" dirty="0">
                <a:latin typeface="Meiryo UI" panose="020B0604030504040204" pitchFamily="34" charset="-128"/>
                <a:ea typeface="Meiryo UI" panose="020B0604030504040204" pitchFamily="34" charset="-128"/>
                <a:cs typeface="Noto Sans JP" pitchFamily="34" charset="-120"/>
              </a:rPr>
              <a:t>「受注から請求までの効率化」について調べるが解決できない</a:t>
            </a:r>
            <a:endParaRPr lang="en-US" sz="1000" dirty="0">
              <a:latin typeface="Meiryo UI" panose="020B0604030504040204" pitchFamily="34" charset="-128"/>
              <a:ea typeface="Meiryo UI" panose="020B0604030504040204" pitchFamily="34" charset="-128"/>
            </a:endParaRPr>
          </a:p>
        </p:txBody>
      </p:sp>
      <p:sp>
        <p:nvSpPr>
          <p:cNvPr id="76" name="Text 12">
            <a:extLst>
              <a:ext uri="{FF2B5EF4-FFF2-40B4-BE49-F238E27FC236}">
                <a16:creationId xmlns:a16="http://schemas.microsoft.com/office/drawing/2014/main" id="{7066D503-C78E-93AD-01DE-D13CA0FFCF0E}"/>
              </a:ext>
            </a:extLst>
          </p:cNvPr>
          <p:cNvSpPr txBox="1"/>
          <p:nvPr/>
        </p:nvSpPr>
        <p:spPr>
          <a:xfrm>
            <a:off x="5095951" y="3863672"/>
            <a:ext cx="2100377" cy="381305"/>
          </a:xfrm>
          <a:prstGeom prst="rect">
            <a:avLst/>
          </a:prstGeom>
          <a:noFill/>
          <a:ln/>
        </p:spPr>
        <p:txBody>
          <a:bodyPr wrap="square" lIns="0" tIns="0" rIns="0" bIns="0" rtlCol="0" anchor="ctr"/>
          <a:lstStyle/>
          <a:p>
            <a:pPr algn="ctr"/>
            <a:r>
              <a:rPr lang="ja-JP" altLang="en-US" sz="1000">
                <a:latin typeface="Meiryo UI" panose="020B0604030504040204" pitchFamily="34" charset="-128"/>
                <a:ea typeface="Meiryo UI" panose="020B0604030504040204" pitchFamily="34" charset="-128"/>
                <a:cs typeface="Noto Sans JP" pitchFamily="34" charset="-120"/>
              </a:rPr>
              <a:t>商蔵奉行クラウド</a:t>
            </a:r>
            <a:r>
              <a:rPr lang="en-US" sz="1000" dirty="0" err="1">
                <a:latin typeface="Meiryo UI" panose="020B0604030504040204" pitchFamily="34" charset="-128"/>
                <a:ea typeface="Meiryo UI" panose="020B0604030504040204" pitchFamily="34" charset="-128"/>
                <a:cs typeface="Noto Sans JP" pitchFamily="34" charset="-120"/>
              </a:rPr>
              <a:t>の活用方法を提案される</a:t>
            </a:r>
            <a:endParaRPr lang="en-US" sz="1000" dirty="0">
              <a:latin typeface="Meiryo UI" panose="020B0604030504040204" pitchFamily="34" charset="-128"/>
              <a:ea typeface="Meiryo UI" panose="020B0604030504040204" pitchFamily="34" charset="-128"/>
            </a:endParaRPr>
          </a:p>
        </p:txBody>
      </p:sp>
      <p:sp>
        <p:nvSpPr>
          <p:cNvPr id="77" name="Shape 13">
            <a:extLst>
              <a:ext uri="{FF2B5EF4-FFF2-40B4-BE49-F238E27FC236}">
                <a16:creationId xmlns:a16="http://schemas.microsoft.com/office/drawing/2014/main" id="{DC616E86-0E76-76A6-BA2D-D0163D7BB16E}"/>
              </a:ext>
            </a:extLst>
          </p:cNvPr>
          <p:cNvSpPr/>
          <p:nvPr/>
        </p:nvSpPr>
        <p:spPr>
          <a:xfrm>
            <a:off x="304495" y="4359277"/>
            <a:ext cx="2000707" cy="57607"/>
          </a:xfrm>
          <a:prstGeom prst="roundRect">
            <a:avLst>
              <a:gd name="adj" fmla="val 793654"/>
            </a:avLst>
          </a:prstGeom>
          <a:solidFill>
            <a:srgbClr val="E5E7EB"/>
          </a:solidFill>
          <a:ln/>
        </p:spPr>
        <p:txBody>
          <a:bodyPr/>
          <a:lstStyle/>
          <a:p>
            <a:endParaRPr lang="en-JP">
              <a:latin typeface="Meiryo UI" panose="020B0604030504040204" pitchFamily="34" charset="-128"/>
              <a:ea typeface="Meiryo UI" panose="020B0604030504040204" pitchFamily="34" charset="-128"/>
            </a:endParaRPr>
          </a:p>
        </p:txBody>
      </p:sp>
      <p:sp>
        <p:nvSpPr>
          <p:cNvPr id="78" name="Shape 14">
            <a:extLst>
              <a:ext uri="{FF2B5EF4-FFF2-40B4-BE49-F238E27FC236}">
                <a16:creationId xmlns:a16="http://schemas.microsoft.com/office/drawing/2014/main" id="{530807BE-F1DD-4251-A2FA-1E8DB344E847}"/>
              </a:ext>
            </a:extLst>
          </p:cNvPr>
          <p:cNvSpPr/>
          <p:nvPr/>
        </p:nvSpPr>
        <p:spPr>
          <a:xfrm>
            <a:off x="304495" y="4359277"/>
            <a:ext cx="800100" cy="57607"/>
          </a:xfrm>
          <a:prstGeom prst="roundRect">
            <a:avLst>
              <a:gd name="adj" fmla="val 793654"/>
            </a:avLst>
          </a:prstGeom>
          <a:solidFill>
            <a:srgbClr val="F59E0B"/>
          </a:solidFill>
          <a:ln/>
        </p:spPr>
        <p:txBody>
          <a:bodyPr/>
          <a:lstStyle/>
          <a:p>
            <a:endParaRPr lang="en-JP">
              <a:latin typeface="Meiryo UI" panose="020B0604030504040204" pitchFamily="34" charset="-128"/>
              <a:ea typeface="Meiryo UI" panose="020B0604030504040204" pitchFamily="34" charset="-128"/>
            </a:endParaRPr>
          </a:p>
        </p:txBody>
      </p:sp>
      <p:sp>
        <p:nvSpPr>
          <p:cNvPr id="79" name="Text 15">
            <a:extLst>
              <a:ext uri="{FF2B5EF4-FFF2-40B4-BE49-F238E27FC236}">
                <a16:creationId xmlns:a16="http://schemas.microsoft.com/office/drawing/2014/main" id="{1F7FAF6E-C7AB-90D0-CDAA-95A1E258D4C7}"/>
              </a:ext>
            </a:extLst>
          </p:cNvPr>
          <p:cNvSpPr txBox="1"/>
          <p:nvPr/>
        </p:nvSpPr>
        <p:spPr>
          <a:xfrm>
            <a:off x="1190549" y="4445231"/>
            <a:ext cx="324612" cy="162763"/>
          </a:xfrm>
          <a:prstGeom prst="rect">
            <a:avLst/>
          </a:prstGeom>
          <a:noFill/>
          <a:ln/>
        </p:spPr>
        <p:txBody>
          <a:bodyPr wrap="square" lIns="0" tIns="0" rIns="0" bIns="0" rtlCol="0" anchor="ctr"/>
          <a:lstStyle/>
          <a:p>
            <a:pPr marL="0" indent="0" algn="ctr">
              <a:buNone/>
            </a:pPr>
            <a:r>
              <a:rPr lang="en-US" sz="900" dirty="0">
                <a:latin typeface="Meiryo UI" panose="020B0604030504040204" pitchFamily="34" charset="-128"/>
                <a:ea typeface="Meiryo UI" panose="020B0604030504040204" pitchFamily="34" charset="-128"/>
                <a:cs typeface="Noto Sans JP" pitchFamily="34" charset="-120"/>
              </a:rPr>
              <a:t>不満</a:t>
            </a:r>
            <a:endParaRPr lang="en-US" sz="900" dirty="0">
              <a:latin typeface="Meiryo UI" panose="020B0604030504040204" pitchFamily="34" charset="-128"/>
              <a:ea typeface="Meiryo UI" panose="020B0604030504040204" pitchFamily="34" charset="-128"/>
            </a:endParaRPr>
          </a:p>
        </p:txBody>
      </p:sp>
      <p:pic>
        <p:nvPicPr>
          <p:cNvPr id="80" name="Image 2" descr="preencoded.png">
            <a:extLst>
              <a:ext uri="{FF2B5EF4-FFF2-40B4-BE49-F238E27FC236}">
                <a16:creationId xmlns:a16="http://schemas.microsoft.com/office/drawing/2014/main" id="{60F09820-ADA6-3DA6-3608-F79D928533F5}"/>
              </a:ext>
            </a:extLst>
          </p:cNvPr>
          <p:cNvPicPr>
            <a:picLocks noChangeAspect="1"/>
          </p:cNvPicPr>
          <p:nvPr/>
        </p:nvPicPr>
        <p:blipFill>
          <a:blip r:embed="rId4"/>
          <a:srcRect t="-180" b="-180"/>
          <a:stretch/>
        </p:blipFill>
        <p:spPr>
          <a:xfrm>
            <a:off x="2455164" y="2797482"/>
            <a:ext cx="95098" cy="152705"/>
          </a:xfrm>
          <a:prstGeom prst="rect">
            <a:avLst/>
          </a:prstGeom>
        </p:spPr>
      </p:pic>
      <p:sp>
        <p:nvSpPr>
          <p:cNvPr id="81" name="Shape 16">
            <a:extLst>
              <a:ext uri="{FF2B5EF4-FFF2-40B4-BE49-F238E27FC236}">
                <a16:creationId xmlns:a16="http://schemas.microsoft.com/office/drawing/2014/main" id="{361B0A6D-3A67-89CF-FE95-E2784698C45F}"/>
              </a:ext>
            </a:extLst>
          </p:cNvPr>
          <p:cNvSpPr/>
          <p:nvPr/>
        </p:nvSpPr>
        <p:spPr>
          <a:xfrm>
            <a:off x="3396082" y="2797482"/>
            <a:ext cx="609905" cy="609905"/>
          </a:xfrm>
          <a:prstGeom prst="ellipse">
            <a:avLst/>
          </a:prstGeom>
          <a:solidFill>
            <a:schemeClr val="tx1"/>
          </a:solidFill>
          <a:ln/>
        </p:spPr>
        <p:txBody>
          <a:bodyPr/>
          <a:lstStyle/>
          <a:p>
            <a:endParaRPr lang="en-JP">
              <a:latin typeface="Meiryo UI" panose="020B0604030504040204" pitchFamily="34" charset="-128"/>
              <a:ea typeface="Meiryo UI" panose="020B0604030504040204" pitchFamily="34" charset="-128"/>
            </a:endParaRPr>
          </a:p>
        </p:txBody>
      </p:sp>
      <p:pic>
        <p:nvPicPr>
          <p:cNvPr id="82" name="Image 3" descr="preencoded.png">
            <a:extLst>
              <a:ext uri="{FF2B5EF4-FFF2-40B4-BE49-F238E27FC236}">
                <a16:creationId xmlns:a16="http://schemas.microsoft.com/office/drawing/2014/main" id="{A64C639A-52D4-F72D-540E-577C1AA4039B}"/>
              </a:ext>
            </a:extLst>
          </p:cNvPr>
          <p:cNvPicPr>
            <a:picLocks noChangeAspect="1"/>
          </p:cNvPicPr>
          <p:nvPr/>
        </p:nvPicPr>
        <p:blipFill>
          <a:blip r:embed="rId5"/>
          <a:srcRect l="-80" r="-80"/>
          <a:stretch/>
        </p:blipFill>
        <p:spPr>
          <a:xfrm>
            <a:off x="3557930" y="2987677"/>
            <a:ext cx="286207" cy="228600"/>
          </a:xfrm>
          <a:prstGeom prst="rect">
            <a:avLst/>
          </a:prstGeom>
        </p:spPr>
      </p:pic>
      <p:sp>
        <p:nvSpPr>
          <p:cNvPr id="83" name="Text 17">
            <a:extLst>
              <a:ext uri="{FF2B5EF4-FFF2-40B4-BE49-F238E27FC236}">
                <a16:creationId xmlns:a16="http://schemas.microsoft.com/office/drawing/2014/main" id="{52B9C1DF-B967-2AF3-1283-3C52183B5E72}"/>
              </a:ext>
            </a:extLst>
          </p:cNvPr>
          <p:cNvSpPr txBox="1"/>
          <p:nvPr/>
        </p:nvSpPr>
        <p:spPr>
          <a:xfrm>
            <a:off x="3332074" y="3559177"/>
            <a:ext cx="857707" cy="228600"/>
          </a:xfrm>
          <a:prstGeom prst="rect">
            <a:avLst/>
          </a:prstGeom>
          <a:noFill/>
          <a:ln/>
        </p:spPr>
        <p:txBody>
          <a:bodyPr wrap="square" lIns="0" tIns="0" rIns="0" bIns="0" rtlCol="0" anchor="ctr"/>
          <a:lstStyle/>
          <a:p>
            <a:pPr marL="0" indent="0" algn="ctr">
              <a:buNone/>
            </a:pPr>
            <a:r>
              <a:rPr lang="en-US" sz="1200" b="1" dirty="0">
                <a:latin typeface="Meiryo UI" panose="020B0604030504040204" pitchFamily="34" charset="-128"/>
                <a:ea typeface="Meiryo UI" panose="020B0604030504040204" pitchFamily="34" charset="-128"/>
                <a:cs typeface="Noto Sans JP" pitchFamily="34" charset="-120"/>
              </a:rPr>
              <a:t>2. Bot質問</a:t>
            </a:r>
            <a:endParaRPr lang="en-US" sz="1200" dirty="0">
              <a:latin typeface="Meiryo UI" panose="020B0604030504040204" pitchFamily="34" charset="-128"/>
              <a:ea typeface="Meiryo UI" panose="020B0604030504040204" pitchFamily="34" charset="-128"/>
            </a:endParaRPr>
          </a:p>
        </p:txBody>
      </p:sp>
      <p:sp>
        <p:nvSpPr>
          <p:cNvPr id="84" name="Text 18">
            <a:extLst>
              <a:ext uri="{FF2B5EF4-FFF2-40B4-BE49-F238E27FC236}">
                <a16:creationId xmlns:a16="http://schemas.microsoft.com/office/drawing/2014/main" id="{EFEDC359-7578-EC54-8561-BCF4C6D32AF4}"/>
              </a:ext>
            </a:extLst>
          </p:cNvPr>
          <p:cNvSpPr txBox="1"/>
          <p:nvPr/>
        </p:nvSpPr>
        <p:spPr>
          <a:xfrm>
            <a:off x="2700223" y="3863672"/>
            <a:ext cx="2100377" cy="571500"/>
          </a:xfrm>
          <a:prstGeom prst="rect">
            <a:avLst/>
          </a:prstGeom>
          <a:noFill/>
          <a:ln/>
        </p:spPr>
        <p:txBody>
          <a:bodyPr wrap="square" lIns="0" tIns="0" rIns="0" bIns="0" rtlCol="0" anchor="ctr"/>
          <a:lstStyle/>
          <a:p>
            <a:pPr marL="0" indent="0" algn="ctr">
              <a:buNone/>
            </a:pPr>
            <a:r>
              <a:rPr lang="en-US" sz="1000" dirty="0">
                <a:latin typeface="Meiryo UI" panose="020B0604030504040204" pitchFamily="34" charset="-128"/>
                <a:ea typeface="Meiryo UI" panose="020B0604030504040204" pitchFamily="34" charset="-128"/>
                <a:cs typeface="Noto Sans JP" pitchFamily="34" charset="-120"/>
              </a:rPr>
              <a:t>「受注データを自動仕訳できないか？」と質問し、販売管理ソリューションを知る</a:t>
            </a:r>
            <a:endParaRPr lang="en-US" sz="1000" dirty="0">
              <a:latin typeface="Meiryo UI" panose="020B0604030504040204" pitchFamily="34" charset="-128"/>
              <a:ea typeface="Meiryo UI" panose="020B0604030504040204" pitchFamily="34" charset="-128"/>
            </a:endParaRPr>
          </a:p>
        </p:txBody>
      </p:sp>
      <p:sp>
        <p:nvSpPr>
          <p:cNvPr id="85" name="Shape 19">
            <a:extLst>
              <a:ext uri="{FF2B5EF4-FFF2-40B4-BE49-F238E27FC236}">
                <a16:creationId xmlns:a16="http://schemas.microsoft.com/office/drawing/2014/main" id="{4C8FF348-5406-EBD5-36F1-AE47A33FA109}"/>
              </a:ext>
            </a:extLst>
          </p:cNvPr>
          <p:cNvSpPr/>
          <p:nvPr/>
        </p:nvSpPr>
        <p:spPr>
          <a:xfrm>
            <a:off x="2700223" y="4549472"/>
            <a:ext cx="2000707" cy="57607"/>
          </a:xfrm>
          <a:prstGeom prst="roundRect">
            <a:avLst>
              <a:gd name="adj" fmla="val 793654"/>
            </a:avLst>
          </a:prstGeom>
          <a:solidFill>
            <a:srgbClr val="E5E7EB"/>
          </a:solidFill>
          <a:ln/>
        </p:spPr>
        <p:txBody>
          <a:bodyPr/>
          <a:lstStyle/>
          <a:p>
            <a:endParaRPr lang="en-JP">
              <a:latin typeface="Meiryo UI" panose="020B0604030504040204" pitchFamily="34" charset="-128"/>
              <a:ea typeface="Meiryo UI" panose="020B0604030504040204" pitchFamily="34" charset="-128"/>
            </a:endParaRPr>
          </a:p>
        </p:txBody>
      </p:sp>
      <p:sp>
        <p:nvSpPr>
          <p:cNvPr id="86" name="Text 20">
            <a:extLst>
              <a:ext uri="{FF2B5EF4-FFF2-40B4-BE49-F238E27FC236}">
                <a16:creationId xmlns:a16="http://schemas.microsoft.com/office/drawing/2014/main" id="{69D91A95-9F70-172C-D8D2-37D07FCC8DF9}"/>
              </a:ext>
            </a:extLst>
          </p:cNvPr>
          <p:cNvSpPr txBox="1"/>
          <p:nvPr/>
        </p:nvSpPr>
        <p:spPr>
          <a:xfrm>
            <a:off x="3586277" y="4635426"/>
            <a:ext cx="324612" cy="162763"/>
          </a:xfrm>
          <a:prstGeom prst="rect">
            <a:avLst/>
          </a:prstGeom>
          <a:noFill/>
          <a:ln/>
        </p:spPr>
        <p:txBody>
          <a:bodyPr wrap="square" lIns="0" tIns="0" rIns="0" bIns="0" rtlCol="0" anchor="ctr"/>
          <a:lstStyle/>
          <a:p>
            <a:pPr marL="0" indent="0" algn="ctr">
              <a:buNone/>
            </a:pPr>
            <a:r>
              <a:rPr lang="en-US" sz="900" dirty="0">
                <a:latin typeface="Meiryo UI" panose="020B0604030504040204" pitchFamily="34" charset="-128"/>
                <a:ea typeface="Meiryo UI" panose="020B0604030504040204" pitchFamily="34" charset="-128"/>
                <a:cs typeface="Noto Sans JP" pitchFamily="34" charset="-120"/>
              </a:rPr>
              <a:t>興味</a:t>
            </a:r>
            <a:endParaRPr lang="en-US" sz="900" dirty="0">
              <a:latin typeface="Meiryo UI" panose="020B0604030504040204" pitchFamily="34" charset="-128"/>
              <a:ea typeface="Meiryo UI" panose="020B0604030504040204" pitchFamily="34" charset="-128"/>
            </a:endParaRPr>
          </a:p>
        </p:txBody>
      </p:sp>
      <p:sp>
        <p:nvSpPr>
          <p:cNvPr id="87" name="Shape 21">
            <a:extLst>
              <a:ext uri="{FF2B5EF4-FFF2-40B4-BE49-F238E27FC236}">
                <a16:creationId xmlns:a16="http://schemas.microsoft.com/office/drawing/2014/main" id="{FA94EE71-FD2B-7EA9-E4D6-E78B37B42370}"/>
              </a:ext>
            </a:extLst>
          </p:cNvPr>
          <p:cNvSpPr/>
          <p:nvPr/>
        </p:nvSpPr>
        <p:spPr>
          <a:xfrm>
            <a:off x="2700223" y="4549472"/>
            <a:ext cx="1200607" cy="57607"/>
          </a:xfrm>
          <a:prstGeom prst="roundRect">
            <a:avLst>
              <a:gd name="adj" fmla="val 793654"/>
            </a:avLst>
          </a:prstGeom>
          <a:solidFill>
            <a:srgbClr val="FACC15"/>
          </a:solidFill>
          <a:ln/>
        </p:spPr>
        <p:txBody>
          <a:bodyPr/>
          <a:lstStyle/>
          <a:p>
            <a:endParaRPr lang="en-JP">
              <a:latin typeface="Meiryo UI" panose="020B0604030504040204" pitchFamily="34" charset="-128"/>
              <a:ea typeface="Meiryo UI" panose="020B0604030504040204" pitchFamily="34" charset="-128"/>
            </a:endParaRPr>
          </a:p>
        </p:txBody>
      </p:sp>
      <p:pic>
        <p:nvPicPr>
          <p:cNvPr id="88" name="Image 4" descr="preencoded.png">
            <a:extLst>
              <a:ext uri="{FF2B5EF4-FFF2-40B4-BE49-F238E27FC236}">
                <a16:creationId xmlns:a16="http://schemas.microsoft.com/office/drawing/2014/main" id="{BAE36846-4FCF-59A0-74EC-E7F1A7431B38}"/>
              </a:ext>
            </a:extLst>
          </p:cNvPr>
          <p:cNvPicPr>
            <a:picLocks noChangeAspect="1"/>
          </p:cNvPicPr>
          <p:nvPr/>
        </p:nvPicPr>
        <p:blipFill>
          <a:blip r:embed="rId4"/>
          <a:srcRect t="-180" b="-180"/>
          <a:stretch/>
        </p:blipFill>
        <p:spPr>
          <a:xfrm>
            <a:off x="4850892" y="2797482"/>
            <a:ext cx="95098" cy="152705"/>
          </a:xfrm>
          <a:prstGeom prst="rect">
            <a:avLst/>
          </a:prstGeom>
        </p:spPr>
      </p:pic>
      <p:pic>
        <p:nvPicPr>
          <p:cNvPr id="89" name="Image 5" descr="preencoded.png">
            <a:extLst>
              <a:ext uri="{FF2B5EF4-FFF2-40B4-BE49-F238E27FC236}">
                <a16:creationId xmlns:a16="http://schemas.microsoft.com/office/drawing/2014/main" id="{7D3DD74C-765C-185B-46A5-16E6B3DBDF75}"/>
              </a:ext>
            </a:extLst>
          </p:cNvPr>
          <p:cNvPicPr>
            <a:picLocks noChangeAspect="1"/>
          </p:cNvPicPr>
          <p:nvPr/>
        </p:nvPicPr>
        <p:blipFill>
          <a:blip r:embed="rId6"/>
          <a:srcRect/>
          <a:stretch/>
        </p:blipFill>
        <p:spPr>
          <a:xfrm>
            <a:off x="5982005" y="2987677"/>
            <a:ext cx="228600" cy="228600"/>
          </a:xfrm>
          <a:prstGeom prst="rect">
            <a:avLst/>
          </a:prstGeom>
        </p:spPr>
      </p:pic>
      <p:sp>
        <p:nvSpPr>
          <p:cNvPr id="90" name="Shape 22">
            <a:extLst>
              <a:ext uri="{FF2B5EF4-FFF2-40B4-BE49-F238E27FC236}">
                <a16:creationId xmlns:a16="http://schemas.microsoft.com/office/drawing/2014/main" id="{39B8602B-6774-E7A4-2329-A959EEC0642C}"/>
              </a:ext>
            </a:extLst>
          </p:cNvPr>
          <p:cNvSpPr/>
          <p:nvPr/>
        </p:nvSpPr>
        <p:spPr>
          <a:xfrm>
            <a:off x="5095951" y="4359277"/>
            <a:ext cx="2000707" cy="57607"/>
          </a:xfrm>
          <a:prstGeom prst="roundRect">
            <a:avLst>
              <a:gd name="adj" fmla="val 793654"/>
            </a:avLst>
          </a:prstGeom>
          <a:solidFill>
            <a:srgbClr val="E5E7EB"/>
          </a:solidFill>
          <a:ln/>
        </p:spPr>
        <p:txBody>
          <a:bodyPr/>
          <a:lstStyle/>
          <a:p>
            <a:endParaRPr lang="en-JP">
              <a:latin typeface="Meiryo UI" panose="020B0604030504040204" pitchFamily="34" charset="-128"/>
              <a:ea typeface="Meiryo UI" panose="020B0604030504040204" pitchFamily="34" charset="-128"/>
            </a:endParaRPr>
          </a:p>
        </p:txBody>
      </p:sp>
      <p:sp>
        <p:nvSpPr>
          <p:cNvPr id="91" name="Text 23">
            <a:extLst>
              <a:ext uri="{FF2B5EF4-FFF2-40B4-BE49-F238E27FC236}">
                <a16:creationId xmlns:a16="http://schemas.microsoft.com/office/drawing/2014/main" id="{97D0AC22-83AF-ADE5-9775-A35E59AD7AE3}"/>
              </a:ext>
            </a:extLst>
          </p:cNvPr>
          <p:cNvSpPr txBox="1"/>
          <p:nvPr/>
        </p:nvSpPr>
        <p:spPr>
          <a:xfrm>
            <a:off x="5982005" y="4445231"/>
            <a:ext cx="324612" cy="162763"/>
          </a:xfrm>
          <a:prstGeom prst="rect">
            <a:avLst/>
          </a:prstGeom>
          <a:noFill/>
          <a:ln/>
        </p:spPr>
        <p:txBody>
          <a:bodyPr wrap="square" lIns="0" tIns="0" rIns="0" bIns="0" rtlCol="0" anchor="ctr"/>
          <a:lstStyle/>
          <a:p>
            <a:pPr marL="0" indent="0" algn="ctr">
              <a:buNone/>
            </a:pPr>
            <a:r>
              <a:rPr lang="en-US" sz="900" dirty="0">
                <a:latin typeface="Meiryo UI" panose="020B0604030504040204" pitchFamily="34" charset="-128"/>
                <a:ea typeface="Meiryo UI" panose="020B0604030504040204" pitchFamily="34" charset="-128"/>
                <a:cs typeface="Noto Sans JP" pitchFamily="34" charset="-120"/>
              </a:rPr>
              <a:t>期待</a:t>
            </a:r>
            <a:endParaRPr lang="en-US" sz="900" dirty="0">
              <a:latin typeface="Meiryo UI" panose="020B0604030504040204" pitchFamily="34" charset="-128"/>
              <a:ea typeface="Meiryo UI" panose="020B0604030504040204" pitchFamily="34" charset="-128"/>
            </a:endParaRPr>
          </a:p>
        </p:txBody>
      </p:sp>
      <p:sp>
        <p:nvSpPr>
          <p:cNvPr id="92" name="Shape 24">
            <a:extLst>
              <a:ext uri="{FF2B5EF4-FFF2-40B4-BE49-F238E27FC236}">
                <a16:creationId xmlns:a16="http://schemas.microsoft.com/office/drawing/2014/main" id="{1D37E1D8-FDBE-53F7-299E-AEA47AE3BE6A}"/>
              </a:ext>
            </a:extLst>
          </p:cNvPr>
          <p:cNvSpPr/>
          <p:nvPr/>
        </p:nvSpPr>
        <p:spPr>
          <a:xfrm>
            <a:off x="5095951" y="4359277"/>
            <a:ext cx="1600200" cy="57607"/>
          </a:xfrm>
          <a:prstGeom prst="roundRect">
            <a:avLst>
              <a:gd name="adj" fmla="val 793654"/>
            </a:avLst>
          </a:prstGeom>
          <a:solidFill>
            <a:srgbClr val="84CC16"/>
          </a:solidFill>
          <a:ln/>
        </p:spPr>
        <p:txBody>
          <a:bodyPr/>
          <a:lstStyle/>
          <a:p>
            <a:endParaRPr lang="en-JP">
              <a:latin typeface="Meiryo UI" panose="020B0604030504040204" pitchFamily="34" charset="-128"/>
              <a:ea typeface="Meiryo UI" panose="020B0604030504040204" pitchFamily="34" charset="-128"/>
            </a:endParaRPr>
          </a:p>
        </p:txBody>
      </p:sp>
      <p:pic>
        <p:nvPicPr>
          <p:cNvPr id="93" name="Image 6" descr="preencoded.png">
            <a:extLst>
              <a:ext uri="{FF2B5EF4-FFF2-40B4-BE49-F238E27FC236}">
                <a16:creationId xmlns:a16="http://schemas.microsoft.com/office/drawing/2014/main" id="{31C5BE7B-8C65-47E0-D57A-41D9BDD481C3}"/>
              </a:ext>
            </a:extLst>
          </p:cNvPr>
          <p:cNvPicPr>
            <a:picLocks noChangeAspect="1"/>
          </p:cNvPicPr>
          <p:nvPr/>
        </p:nvPicPr>
        <p:blipFill>
          <a:blip r:embed="rId4"/>
          <a:srcRect t="-180" b="-180"/>
          <a:stretch/>
        </p:blipFill>
        <p:spPr>
          <a:xfrm>
            <a:off x="7245706" y="2797482"/>
            <a:ext cx="95098" cy="152705"/>
          </a:xfrm>
          <a:prstGeom prst="rect">
            <a:avLst/>
          </a:prstGeom>
        </p:spPr>
      </p:pic>
      <p:sp>
        <p:nvSpPr>
          <p:cNvPr id="94" name="Shape 25">
            <a:extLst>
              <a:ext uri="{FF2B5EF4-FFF2-40B4-BE49-F238E27FC236}">
                <a16:creationId xmlns:a16="http://schemas.microsoft.com/office/drawing/2014/main" id="{14C7D24C-1783-7DAB-0527-7626ECEA59A3}"/>
              </a:ext>
            </a:extLst>
          </p:cNvPr>
          <p:cNvSpPr/>
          <p:nvPr/>
        </p:nvSpPr>
        <p:spPr>
          <a:xfrm>
            <a:off x="8186623" y="2797482"/>
            <a:ext cx="609905" cy="609905"/>
          </a:xfrm>
          <a:prstGeom prst="ellipse">
            <a:avLst/>
          </a:prstGeom>
          <a:solidFill>
            <a:schemeClr val="tx1"/>
          </a:solidFill>
          <a:ln/>
        </p:spPr>
        <p:txBody>
          <a:bodyPr/>
          <a:lstStyle/>
          <a:p>
            <a:endParaRPr lang="en-JP">
              <a:latin typeface="Meiryo UI" panose="020B0604030504040204" pitchFamily="34" charset="-128"/>
              <a:ea typeface="Meiryo UI" panose="020B0604030504040204" pitchFamily="34" charset="-128"/>
            </a:endParaRPr>
          </a:p>
        </p:txBody>
      </p:sp>
      <p:pic>
        <p:nvPicPr>
          <p:cNvPr id="95" name="Image 7" descr="preencoded.png">
            <a:extLst>
              <a:ext uri="{FF2B5EF4-FFF2-40B4-BE49-F238E27FC236}">
                <a16:creationId xmlns:a16="http://schemas.microsoft.com/office/drawing/2014/main" id="{2DEF8861-CE14-D384-6A54-351A879B04B0}"/>
              </a:ext>
            </a:extLst>
          </p:cNvPr>
          <p:cNvPicPr>
            <a:picLocks noChangeAspect="1"/>
          </p:cNvPicPr>
          <p:nvPr/>
        </p:nvPicPr>
        <p:blipFill>
          <a:blip r:embed="rId7"/>
          <a:srcRect l="-133" r="-133"/>
          <a:stretch/>
        </p:blipFill>
        <p:spPr>
          <a:xfrm>
            <a:off x="8406079" y="2987677"/>
            <a:ext cx="171907" cy="228600"/>
          </a:xfrm>
          <a:prstGeom prst="rect">
            <a:avLst/>
          </a:prstGeom>
        </p:spPr>
      </p:pic>
      <p:sp>
        <p:nvSpPr>
          <p:cNvPr id="96" name="Text 26">
            <a:extLst>
              <a:ext uri="{FF2B5EF4-FFF2-40B4-BE49-F238E27FC236}">
                <a16:creationId xmlns:a16="http://schemas.microsoft.com/office/drawing/2014/main" id="{CAEEFFB6-2E60-0718-A68B-90A12F568F0B}"/>
              </a:ext>
            </a:extLst>
          </p:cNvPr>
          <p:cNvSpPr txBox="1"/>
          <p:nvPr/>
        </p:nvSpPr>
        <p:spPr>
          <a:xfrm>
            <a:off x="7795260" y="3559177"/>
            <a:ext cx="1515161" cy="228600"/>
          </a:xfrm>
          <a:prstGeom prst="rect">
            <a:avLst/>
          </a:prstGeom>
          <a:noFill/>
          <a:ln/>
        </p:spPr>
        <p:txBody>
          <a:bodyPr wrap="square" lIns="0" tIns="0" rIns="0" bIns="0" rtlCol="0" anchor="ctr"/>
          <a:lstStyle/>
          <a:p>
            <a:pPr marL="0" indent="0" algn="ctr">
              <a:buNone/>
            </a:pPr>
            <a:r>
              <a:rPr lang="en-US" sz="1200" b="1" dirty="0">
                <a:latin typeface="Meiryo UI" panose="020B0604030504040204" pitchFamily="34" charset="-128"/>
                <a:ea typeface="Meiryo UI" panose="020B0604030504040204" pitchFamily="34" charset="-128"/>
                <a:cs typeface="Noto Sans JP" pitchFamily="34" charset="-120"/>
              </a:rPr>
              <a:t>4. 課題解決の気づき</a:t>
            </a:r>
            <a:endParaRPr lang="en-US" sz="1200" dirty="0">
              <a:latin typeface="Meiryo UI" panose="020B0604030504040204" pitchFamily="34" charset="-128"/>
              <a:ea typeface="Meiryo UI" panose="020B0604030504040204" pitchFamily="34" charset="-128"/>
            </a:endParaRPr>
          </a:p>
        </p:txBody>
      </p:sp>
      <p:sp>
        <p:nvSpPr>
          <p:cNvPr id="97" name="Text 27">
            <a:extLst>
              <a:ext uri="{FF2B5EF4-FFF2-40B4-BE49-F238E27FC236}">
                <a16:creationId xmlns:a16="http://schemas.microsoft.com/office/drawing/2014/main" id="{BDFE61A0-3807-0FF8-E40D-74C48602CB39}"/>
              </a:ext>
            </a:extLst>
          </p:cNvPr>
          <p:cNvSpPr txBox="1"/>
          <p:nvPr/>
        </p:nvSpPr>
        <p:spPr>
          <a:xfrm>
            <a:off x="7491679" y="3863672"/>
            <a:ext cx="2100377" cy="571500"/>
          </a:xfrm>
          <a:prstGeom prst="rect">
            <a:avLst/>
          </a:prstGeom>
          <a:noFill/>
          <a:ln/>
        </p:spPr>
        <p:txBody>
          <a:bodyPr wrap="square" lIns="0" tIns="0" rIns="0" bIns="0" rtlCol="0" anchor="ctr"/>
          <a:lstStyle/>
          <a:p>
            <a:pPr marL="0" indent="0" algn="ctr">
              <a:buNone/>
            </a:pPr>
            <a:r>
              <a:rPr lang="en-US" sz="1000" dirty="0">
                <a:latin typeface="Meiryo UI" panose="020B0604030504040204" pitchFamily="34" charset="-128"/>
                <a:ea typeface="Meiryo UI" panose="020B0604030504040204" pitchFamily="34" charset="-128"/>
                <a:cs typeface="Noto Sans JP" pitchFamily="34" charset="-120"/>
              </a:rPr>
              <a:t>受注〜在庫〜売上〜請求を一元管理でき、会計奉行クラウドに自動連携できると知る</a:t>
            </a:r>
            <a:endParaRPr lang="en-US" sz="1000" dirty="0">
              <a:latin typeface="Meiryo UI" panose="020B0604030504040204" pitchFamily="34" charset="-128"/>
              <a:ea typeface="Meiryo UI" panose="020B0604030504040204" pitchFamily="34" charset="-128"/>
            </a:endParaRPr>
          </a:p>
        </p:txBody>
      </p:sp>
      <p:sp>
        <p:nvSpPr>
          <p:cNvPr id="98" name="Text 28">
            <a:extLst>
              <a:ext uri="{FF2B5EF4-FFF2-40B4-BE49-F238E27FC236}">
                <a16:creationId xmlns:a16="http://schemas.microsoft.com/office/drawing/2014/main" id="{0E8035B2-3BBD-EF7C-FED3-1AE43094375C}"/>
              </a:ext>
            </a:extLst>
          </p:cNvPr>
          <p:cNvSpPr txBox="1"/>
          <p:nvPr/>
        </p:nvSpPr>
        <p:spPr>
          <a:xfrm>
            <a:off x="9887407" y="3863672"/>
            <a:ext cx="2100377" cy="762610"/>
          </a:xfrm>
          <a:prstGeom prst="rect">
            <a:avLst/>
          </a:prstGeom>
          <a:noFill/>
          <a:ln/>
        </p:spPr>
        <p:txBody>
          <a:bodyPr wrap="square" lIns="0" tIns="0" rIns="0" bIns="0" rtlCol="0" anchor="ctr"/>
          <a:lstStyle/>
          <a:p>
            <a:pPr algn="ctr"/>
            <a:r>
              <a:rPr lang="ja-JP" altLang="en-US" sz="1000">
                <a:latin typeface="Meiryo UI" panose="020B0604030504040204" pitchFamily="34" charset="-128"/>
                <a:ea typeface="Meiryo UI" panose="020B0604030504040204" pitchFamily="34" charset="-128"/>
                <a:cs typeface="Noto Sans JP" pitchFamily="34" charset="-120"/>
              </a:rPr>
              <a:t>商蔵奉行クラウド</a:t>
            </a:r>
            <a:r>
              <a:rPr lang="en-US" sz="1000" dirty="0" err="1">
                <a:latin typeface="Meiryo UI" panose="020B0604030504040204" pitchFamily="34" charset="-128"/>
                <a:ea typeface="Meiryo UI" panose="020B0604030504040204" pitchFamily="34" charset="-128"/>
                <a:cs typeface="Noto Sans JP" pitchFamily="34" charset="-120"/>
              </a:rPr>
              <a:t>を導入。営業部門の作業負担が軽減し、経理部門の決算処理も迅速化</a:t>
            </a:r>
            <a:endParaRPr lang="en-US" sz="1000" dirty="0">
              <a:latin typeface="Meiryo UI" panose="020B0604030504040204" pitchFamily="34" charset="-128"/>
              <a:ea typeface="Meiryo UI" panose="020B0604030504040204" pitchFamily="34" charset="-128"/>
            </a:endParaRPr>
          </a:p>
        </p:txBody>
      </p:sp>
      <p:sp>
        <p:nvSpPr>
          <p:cNvPr id="99" name="Shape 29">
            <a:extLst>
              <a:ext uri="{FF2B5EF4-FFF2-40B4-BE49-F238E27FC236}">
                <a16:creationId xmlns:a16="http://schemas.microsoft.com/office/drawing/2014/main" id="{6044A3E9-7789-E0C7-E9C9-89F3920E53A6}"/>
              </a:ext>
            </a:extLst>
          </p:cNvPr>
          <p:cNvSpPr/>
          <p:nvPr/>
        </p:nvSpPr>
        <p:spPr>
          <a:xfrm>
            <a:off x="7491679" y="4549472"/>
            <a:ext cx="2000707" cy="57607"/>
          </a:xfrm>
          <a:prstGeom prst="roundRect">
            <a:avLst>
              <a:gd name="adj" fmla="val 793654"/>
            </a:avLst>
          </a:prstGeom>
          <a:solidFill>
            <a:srgbClr val="E5E7EB"/>
          </a:solidFill>
          <a:ln/>
        </p:spPr>
        <p:txBody>
          <a:bodyPr/>
          <a:lstStyle/>
          <a:p>
            <a:endParaRPr lang="en-JP">
              <a:latin typeface="Meiryo UI" panose="020B0604030504040204" pitchFamily="34" charset="-128"/>
              <a:ea typeface="Meiryo UI" panose="020B0604030504040204" pitchFamily="34" charset="-128"/>
            </a:endParaRPr>
          </a:p>
        </p:txBody>
      </p:sp>
      <p:sp>
        <p:nvSpPr>
          <p:cNvPr id="100" name="Text 30">
            <a:extLst>
              <a:ext uri="{FF2B5EF4-FFF2-40B4-BE49-F238E27FC236}">
                <a16:creationId xmlns:a16="http://schemas.microsoft.com/office/drawing/2014/main" id="{66CF13BE-17BF-37C3-E4E4-F3FCBF94AFC6}"/>
              </a:ext>
            </a:extLst>
          </p:cNvPr>
          <p:cNvSpPr txBox="1"/>
          <p:nvPr/>
        </p:nvSpPr>
        <p:spPr>
          <a:xfrm>
            <a:off x="8376818" y="4635426"/>
            <a:ext cx="324612" cy="162763"/>
          </a:xfrm>
          <a:prstGeom prst="rect">
            <a:avLst/>
          </a:prstGeom>
          <a:noFill/>
          <a:ln/>
        </p:spPr>
        <p:txBody>
          <a:bodyPr wrap="square" lIns="0" tIns="0" rIns="0" bIns="0" rtlCol="0" anchor="ctr"/>
          <a:lstStyle/>
          <a:p>
            <a:pPr marL="0" indent="0" algn="ctr">
              <a:buNone/>
            </a:pPr>
            <a:r>
              <a:rPr lang="en-US" sz="900" dirty="0">
                <a:latin typeface="Meiryo UI" panose="020B0604030504040204" pitchFamily="34" charset="-128"/>
                <a:ea typeface="Meiryo UI" panose="020B0604030504040204" pitchFamily="34" charset="-128"/>
                <a:cs typeface="Noto Sans JP" pitchFamily="34" charset="-120"/>
              </a:rPr>
              <a:t>納得</a:t>
            </a:r>
            <a:endParaRPr lang="en-US" sz="900" dirty="0">
              <a:latin typeface="Meiryo UI" panose="020B0604030504040204" pitchFamily="34" charset="-128"/>
              <a:ea typeface="Meiryo UI" panose="020B0604030504040204" pitchFamily="34" charset="-128"/>
            </a:endParaRPr>
          </a:p>
        </p:txBody>
      </p:sp>
      <p:sp>
        <p:nvSpPr>
          <p:cNvPr id="101" name="Shape 31">
            <a:extLst>
              <a:ext uri="{FF2B5EF4-FFF2-40B4-BE49-F238E27FC236}">
                <a16:creationId xmlns:a16="http://schemas.microsoft.com/office/drawing/2014/main" id="{FCE377FD-415B-B643-6153-7E834893A47C}"/>
              </a:ext>
            </a:extLst>
          </p:cNvPr>
          <p:cNvSpPr/>
          <p:nvPr/>
        </p:nvSpPr>
        <p:spPr>
          <a:xfrm>
            <a:off x="7491679" y="4549472"/>
            <a:ext cx="1600200" cy="57607"/>
          </a:xfrm>
          <a:prstGeom prst="roundRect">
            <a:avLst>
              <a:gd name="adj" fmla="val 793654"/>
            </a:avLst>
          </a:prstGeom>
          <a:solidFill>
            <a:srgbClr val="84CC16"/>
          </a:solidFill>
          <a:ln/>
        </p:spPr>
        <p:txBody>
          <a:bodyPr/>
          <a:lstStyle/>
          <a:p>
            <a:endParaRPr lang="en-JP">
              <a:latin typeface="Meiryo UI" panose="020B0604030504040204" pitchFamily="34" charset="-128"/>
              <a:ea typeface="Meiryo UI" panose="020B0604030504040204" pitchFamily="34" charset="-128"/>
            </a:endParaRPr>
          </a:p>
        </p:txBody>
      </p:sp>
      <p:pic>
        <p:nvPicPr>
          <p:cNvPr id="102" name="Image 8" descr="preencoded.png">
            <a:extLst>
              <a:ext uri="{FF2B5EF4-FFF2-40B4-BE49-F238E27FC236}">
                <a16:creationId xmlns:a16="http://schemas.microsoft.com/office/drawing/2014/main" id="{B3442F3F-5549-E825-6405-1B600D45C4CF}"/>
              </a:ext>
            </a:extLst>
          </p:cNvPr>
          <p:cNvPicPr>
            <a:picLocks noChangeAspect="1"/>
          </p:cNvPicPr>
          <p:nvPr/>
        </p:nvPicPr>
        <p:blipFill>
          <a:blip r:embed="rId4"/>
          <a:srcRect t="-180" b="-180"/>
          <a:stretch/>
        </p:blipFill>
        <p:spPr>
          <a:xfrm>
            <a:off x="9641434" y="2797482"/>
            <a:ext cx="95098" cy="152705"/>
          </a:xfrm>
          <a:prstGeom prst="rect">
            <a:avLst/>
          </a:prstGeom>
        </p:spPr>
      </p:pic>
      <p:sp>
        <p:nvSpPr>
          <p:cNvPr id="103" name="Shape 32">
            <a:extLst>
              <a:ext uri="{FF2B5EF4-FFF2-40B4-BE49-F238E27FC236}">
                <a16:creationId xmlns:a16="http://schemas.microsoft.com/office/drawing/2014/main" id="{383EE13D-84A7-9066-51B4-5DA4680DFC87}"/>
              </a:ext>
            </a:extLst>
          </p:cNvPr>
          <p:cNvSpPr/>
          <p:nvPr/>
        </p:nvSpPr>
        <p:spPr>
          <a:xfrm>
            <a:off x="9887407" y="4740582"/>
            <a:ext cx="2000707" cy="57607"/>
          </a:xfrm>
          <a:prstGeom prst="roundRect">
            <a:avLst>
              <a:gd name="adj" fmla="val 793654"/>
            </a:avLst>
          </a:prstGeom>
          <a:solidFill>
            <a:srgbClr val="E5E7EB"/>
          </a:solidFill>
          <a:ln/>
        </p:spPr>
        <p:txBody>
          <a:bodyPr/>
          <a:lstStyle/>
          <a:p>
            <a:endParaRPr lang="en-JP">
              <a:latin typeface="Meiryo UI" panose="020B0604030504040204" pitchFamily="34" charset="-128"/>
              <a:ea typeface="Meiryo UI" panose="020B0604030504040204" pitchFamily="34" charset="-128"/>
            </a:endParaRPr>
          </a:p>
        </p:txBody>
      </p:sp>
      <p:sp>
        <p:nvSpPr>
          <p:cNvPr id="104" name="Text 33">
            <a:extLst>
              <a:ext uri="{FF2B5EF4-FFF2-40B4-BE49-F238E27FC236}">
                <a16:creationId xmlns:a16="http://schemas.microsoft.com/office/drawing/2014/main" id="{8334673E-A867-9692-55E1-CCD2E1204DD7}"/>
              </a:ext>
            </a:extLst>
          </p:cNvPr>
          <p:cNvSpPr txBox="1"/>
          <p:nvPr/>
        </p:nvSpPr>
        <p:spPr>
          <a:xfrm>
            <a:off x="10772546" y="4825621"/>
            <a:ext cx="324612" cy="162763"/>
          </a:xfrm>
          <a:prstGeom prst="rect">
            <a:avLst/>
          </a:prstGeom>
          <a:noFill/>
          <a:ln/>
        </p:spPr>
        <p:txBody>
          <a:bodyPr wrap="square" lIns="0" tIns="0" rIns="0" bIns="0" rtlCol="0" anchor="ctr"/>
          <a:lstStyle/>
          <a:p>
            <a:pPr marL="0" indent="0" algn="ctr">
              <a:buNone/>
            </a:pPr>
            <a:r>
              <a:rPr lang="en-US" sz="900" dirty="0">
                <a:latin typeface="Meiryo UI" panose="020B0604030504040204" pitchFamily="34" charset="-128"/>
                <a:ea typeface="Meiryo UI" panose="020B0604030504040204" pitchFamily="34" charset="-128"/>
                <a:cs typeface="Noto Sans JP" pitchFamily="34" charset="-120"/>
              </a:rPr>
              <a:t>満足</a:t>
            </a:r>
            <a:endParaRPr lang="en-US" sz="900" dirty="0">
              <a:latin typeface="Meiryo UI" panose="020B0604030504040204" pitchFamily="34" charset="-128"/>
              <a:ea typeface="Meiryo UI" panose="020B0604030504040204" pitchFamily="34" charset="-128"/>
            </a:endParaRPr>
          </a:p>
        </p:txBody>
      </p:sp>
      <p:sp>
        <p:nvSpPr>
          <p:cNvPr id="105" name="Shape 34">
            <a:extLst>
              <a:ext uri="{FF2B5EF4-FFF2-40B4-BE49-F238E27FC236}">
                <a16:creationId xmlns:a16="http://schemas.microsoft.com/office/drawing/2014/main" id="{0BB8BA23-B85E-DD2D-987A-CA6F6D1B218E}"/>
              </a:ext>
            </a:extLst>
          </p:cNvPr>
          <p:cNvSpPr/>
          <p:nvPr/>
        </p:nvSpPr>
        <p:spPr>
          <a:xfrm>
            <a:off x="10582351" y="2797482"/>
            <a:ext cx="609905" cy="609905"/>
          </a:xfrm>
          <a:prstGeom prst="ellipse">
            <a:avLst/>
          </a:prstGeom>
          <a:solidFill>
            <a:schemeClr val="tx1"/>
          </a:solidFill>
          <a:ln/>
        </p:spPr>
        <p:txBody>
          <a:bodyPr/>
          <a:lstStyle/>
          <a:p>
            <a:endParaRPr lang="en-JP">
              <a:latin typeface="Meiryo UI" panose="020B0604030504040204" pitchFamily="34" charset="-128"/>
              <a:ea typeface="Meiryo UI" panose="020B0604030504040204" pitchFamily="34" charset="-128"/>
            </a:endParaRPr>
          </a:p>
        </p:txBody>
      </p:sp>
      <p:pic>
        <p:nvPicPr>
          <p:cNvPr id="106" name="Image 9" descr="preencoded.png">
            <a:extLst>
              <a:ext uri="{FF2B5EF4-FFF2-40B4-BE49-F238E27FC236}">
                <a16:creationId xmlns:a16="http://schemas.microsoft.com/office/drawing/2014/main" id="{A1C0A05D-71A6-7AD1-2461-0C949237B275}"/>
              </a:ext>
            </a:extLst>
          </p:cNvPr>
          <p:cNvPicPr>
            <a:picLocks noChangeAspect="1"/>
          </p:cNvPicPr>
          <p:nvPr/>
        </p:nvPicPr>
        <p:blipFill>
          <a:blip r:embed="rId8"/>
          <a:srcRect l="-80" r="-80"/>
          <a:stretch/>
        </p:blipFill>
        <p:spPr>
          <a:xfrm>
            <a:off x="10744200" y="2987677"/>
            <a:ext cx="286207" cy="228600"/>
          </a:xfrm>
          <a:prstGeom prst="rect">
            <a:avLst/>
          </a:prstGeom>
        </p:spPr>
      </p:pic>
      <p:sp>
        <p:nvSpPr>
          <p:cNvPr id="107" name="Text 35">
            <a:extLst>
              <a:ext uri="{FF2B5EF4-FFF2-40B4-BE49-F238E27FC236}">
                <a16:creationId xmlns:a16="http://schemas.microsoft.com/office/drawing/2014/main" id="{B03624C7-0EC6-C75D-4B77-C17DBFDC8B3C}"/>
              </a:ext>
            </a:extLst>
          </p:cNvPr>
          <p:cNvSpPr txBox="1"/>
          <p:nvPr/>
        </p:nvSpPr>
        <p:spPr>
          <a:xfrm>
            <a:off x="10418674" y="3559177"/>
            <a:ext cx="1057961" cy="228600"/>
          </a:xfrm>
          <a:prstGeom prst="rect">
            <a:avLst/>
          </a:prstGeom>
          <a:noFill/>
          <a:ln/>
        </p:spPr>
        <p:txBody>
          <a:bodyPr wrap="square" lIns="0" tIns="0" rIns="0" bIns="0" rtlCol="0" anchor="ctr"/>
          <a:lstStyle/>
          <a:p>
            <a:pPr marL="0" indent="0" algn="ctr">
              <a:buNone/>
            </a:pPr>
            <a:r>
              <a:rPr lang="en-US" sz="1200" b="1" dirty="0">
                <a:latin typeface="Meiryo UI" panose="020B0604030504040204" pitchFamily="34" charset="-128"/>
                <a:ea typeface="Meiryo UI" panose="020B0604030504040204" pitchFamily="34" charset="-128"/>
                <a:cs typeface="Noto Sans JP" pitchFamily="34" charset="-120"/>
              </a:rPr>
              <a:t>5. クロスセル</a:t>
            </a:r>
            <a:endParaRPr lang="en-US" sz="1200" dirty="0">
              <a:latin typeface="Meiryo UI" panose="020B0604030504040204" pitchFamily="34" charset="-128"/>
              <a:ea typeface="Meiryo UI" panose="020B0604030504040204" pitchFamily="34" charset="-128"/>
            </a:endParaRPr>
          </a:p>
        </p:txBody>
      </p:sp>
      <p:sp>
        <p:nvSpPr>
          <p:cNvPr id="108" name="Shape 36">
            <a:extLst>
              <a:ext uri="{FF2B5EF4-FFF2-40B4-BE49-F238E27FC236}">
                <a16:creationId xmlns:a16="http://schemas.microsoft.com/office/drawing/2014/main" id="{876FE30C-0E39-0AF7-B926-6ACA946F38AC}"/>
              </a:ext>
            </a:extLst>
          </p:cNvPr>
          <p:cNvSpPr/>
          <p:nvPr/>
        </p:nvSpPr>
        <p:spPr>
          <a:xfrm>
            <a:off x="9887407" y="4740582"/>
            <a:ext cx="2000707" cy="57607"/>
          </a:xfrm>
          <a:prstGeom prst="roundRect">
            <a:avLst>
              <a:gd name="adj" fmla="val 793654"/>
            </a:avLst>
          </a:prstGeom>
          <a:solidFill>
            <a:srgbClr val="22C55E"/>
          </a:solidFill>
          <a:ln/>
        </p:spPr>
        <p:txBody>
          <a:bodyPr/>
          <a:lstStyle/>
          <a:p>
            <a:endParaRPr lang="en-JP">
              <a:latin typeface="Meiryo UI" panose="020B0604030504040204" pitchFamily="34" charset="-128"/>
              <a:ea typeface="Meiryo UI" panose="020B0604030504040204" pitchFamily="34" charset="-128"/>
            </a:endParaRPr>
          </a:p>
        </p:txBody>
      </p:sp>
      <p:pic>
        <p:nvPicPr>
          <p:cNvPr id="109" name="Image 0" descr="preencoded.png">
            <a:extLst>
              <a:ext uri="{FF2B5EF4-FFF2-40B4-BE49-F238E27FC236}">
                <a16:creationId xmlns:a16="http://schemas.microsoft.com/office/drawing/2014/main" id="{625937F9-A882-5099-15BF-EDF844446918}"/>
              </a:ext>
            </a:extLst>
          </p:cNvPr>
          <p:cNvPicPr>
            <a:picLocks noChangeAspect="1"/>
          </p:cNvPicPr>
          <p:nvPr/>
        </p:nvPicPr>
        <p:blipFill>
          <a:blip r:embed="rId9"/>
          <a:srcRect t="-530" b="-530"/>
          <a:stretch/>
        </p:blipFill>
        <p:spPr>
          <a:xfrm>
            <a:off x="417600" y="1972800"/>
            <a:ext cx="247802" cy="286207"/>
          </a:xfrm>
          <a:prstGeom prst="rect">
            <a:avLst/>
          </a:prstGeom>
        </p:spPr>
      </p:pic>
      <p:sp>
        <p:nvSpPr>
          <p:cNvPr id="112" name="Shape 39">
            <a:extLst>
              <a:ext uri="{FF2B5EF4-FFF2-40B4-BE49-F238E27FC236}">
                <a16:creationId xmlns:a16="http://schemas.microsoft.com/office/drawing/2014/main" id="{B141B1BE-37B8-0CB0-5AB5-6E00B169C457}"/>
              </a:ext>
            </a:extLst>
          </p:cNvPr>
          <p:cNvSpPr/>
          <p:nvPr/>
        </p:nvSpPr>
        <p:spPr>
          <a:xfrm>
            <a:off x="304495" y="5221809"/>
            <a:ext cx="3762756" cy="914400"/>
          </a:xfrm>
          <a:prstGeom prst="roundRect">
            <a:avLst>
              <a:gd name="adj" fmla="val 8333"/>
            </a:avLst>
          </a:prstGeom>
          <a:solidFill>
            <a:schemeClr val="tx1"/>
          </a:solidFill>
          <a:ln/>
        </p:spPr>
        <p:txBody>
          <a:bodyPr/>
          <a:lstStyle/>
          <a:p>
            <a:endParaRPr lang="en-JP">
              <a:latin typeface="Meiryo UI" panose="020B0604030504040204" pitchFamily="34" charset="-128"/>
              <a:ea typeface="Meiryo UI" panose="020B0604030504040204" pitchFamily="34" charset="-128"/>
            </a:endParaRPr>
          </a:p>
        </p:txBody>
      </p:sp>
      <p:pic>
        <p:nvPicPr>
          <p:cNvPr id="113" name="Image 10" descr="preencoded.png">
            <a:extLst>
              <a:ext uri="{FF2B5EF4-FFF2-40B4-BE49-F238E27FC236}">
                <a16:creationId xmlns:a16="http://schemas.microsoft.com/office/drawing/2014/main" id="{0FD1CF16-4434-EA90-6CDF-2180636D1A0F}"/>
              </a:ext>
            </a:extLst>
          </p:cNvPr>
          <p:cNvPicPr>
            <a:picLocks noChangeAspect="1"/>
          </p:cNvPicPr>
          <p:nvPr/>
        </p:nvPicPr>
        <p:blipFill>
          <a:blip r:embed="rId10"/>
          <a:srcRect t="-100" b="-100"/>
          <a:stretch/>
        </p:blipFill>
        <p:spPr>
          <a:xfrm>
            <a:off x="418795" y="5374514"/>
            <a:ext cx="114300" cy="152705"/>
          </a:xfrm>
          <a:prstGeom prst="rect">
            <a:avLst/>
          </a:prstGeom>
        </p:spPr>
      </p:pic>
      <p:sp>
        <p:nvSpPr>
          <p:cNvPr id="114" name="Text 40">
            <a:extLst>
              <a:ext uri="{FF2B5EF4-FFF2-40B4-BE49-F238E27FC236}">
                <a16:creationId xmlns:a16="http://schemas.microsoft.com/office/drawing/2014/main" id="{0EB52C9A-1808-4DE3-8880-70C324A4A712}"/>
              </a:ext>
            </a:extLst>
          </p:cNvPr>
          <p:cNvSpPr txBox="1"/>
          <p:nvPr/>
        </p:nvSpPr>
        <p:spPr>
          <a:xfrm>
            <a:off x="609905" y="5336109"/>
            <a:ext cx="1343254" cy="228600"/>
          </a:xfrm>
          <a:prstGeom prst="rect">
            <a:avLst/>
          </a:prstGeom>
          <a:noFill/>
          <a:ln/>
        </p:spPr>
        <p:txBody>
          <a:bodyPr wrap="square" lIns="0" tIns="0" rIns="0" bIns="0" rtlCol="0" anchor="ctr"/>
          <a:lstStyle/>
          <a:p>
            <a:pPr marL="0" indent="0" algn="l">
              <a:buNone/>
            </a:pPr>
            <a:r>
              <a:rPr lang="en-US" sz="1200" b="1" dirty="0">
                <a:solidFill>
                  <a:srgbClr val="333333"/>
                </a:solidFill>
                <a:latin typeface="Meiryo UI" panose="020B0604030504040204" pitchFamily="34" charset="-128"/>
                <a:ea typeface="Meiryo UI" panose="020B0604030504040204" pitchFamily="34" charset="-128"/>
                <a:cs typeface="Noto Sans JP" pitchFamily="34" charset="-120"/>
              </a:rPr>
              <a:t>受発注の一元管理</a:t>
            </a:r>
            <a:endParaRPr lang="en-US" sz="1200" dirty="0">
              <a:latin typeface="Meiryo UI" panose="020B0604030504040204" pitchFamily="34" charset="-128"/>
              <a:ea typeface="Meiryo UI" panose="020B0604030504040204" pitchFamily="34" charset="-128"/>
            </a:endParaRPr>
          </a:p>
        </p:txBody>
      </p:sp>
      <p:sp>
        <p:nvSpPr>
          <p:cNvPr id="115" name="Text 41">
            <a:extLst>
              <a:ext uri="{FF2B5EF4-FFF2-40B4-BE49-F238E27FC236}">
                <a16:creationId xmlns:a16="http://schemas.microsoft.com/office/drawing/2014/main" id="{F9AE2619-7610-F8C6-B5D0-ED24E21FF70F}"/>
              </a:ext>
            </a:extLst>
          </p:cNvPr>
          <p:cNvSpPr txBox="1"/>
          <p:nvPr/>
        </p:nvSpPr>
        <p:spPr>
          <a:xfrm>
            <a:off x="418795" y="5735849"/>
            <a:ext cx="3577133" cy="191110"/>
          </a:xfrm>
          <a:prstGeom prst="rect">
            <a:avLst/>
          </a:prstGeom>
          <a:noFill/>
          <a:ln/>
        </p:spPr>
        <p:txBody>
          <a:bodyPr wrap="square" lIns="0" tIns="0" rIns="0" bIns="0" rtlCol="0" anchor="ctr"/>
          <a:lstStyle/>
          <a:p>
            <a:pPr marL="0" indent="0" algn="l">
              <a:buNone/>
            </a:pPr>
            <a:r>
              <a:rPr lang="en-US" sz="1000" dirty="0">
                <a:solidFill>
                  <a:srgbClr val="333333"/>
                </a:solidFill>
                <a:latin typeface="Meiryo UI" panose="020B0604030504040204" pitchFamily="34" charset="-128"/>
                <a:ea typeface="Meiryo UI" panose="020B0604030504040204" pitchFamily="34" charset="-128"/>
                <a:cs typeface="Noto Sans JP" pitchFamily="34" charset="-120"/>
              </a:rPr>
              <a:t>二重入力を解消し、請求漏れを防止。業務時間を30%削減</a:t>
            </a:r>
            <a:endParaRPr lang="en-US" sz="1000" dirty="0">
              <a:latin typeface="Meiryo UI" panose="020B0604030504040204" pitchFamily="34" charset="-128"/>
              <a:ea typeface="Meiryo UI" panose="020B0604030504040204" pitchFamily="34" charset="-128"/>
            </a:endParaRPr>
          </a:p>
        </p:txBody>
      </p:sp>
      <p:sp>
        <p:nvSpPr>
          <p:cNvPr id="116" name="Shape 42">
            <a:extLst>
              <a:ext uri="{FF2B5EF4-FFF2-40B4-BE49-F238E27FC236}">
                <a16:creationId xmlns:a16="http://schemas.microsoft.com/office/drawing/2014/main" id="{282DD758-7E04-11A3-FF1E-18D9785045F6}"/>
              </a:ext>
            </a:extLst>
          </p:cNvPr>
          <p:cNvSpPr/>
          <p:nvPr/>
        </p:nvSpPr>
        <p:spPr>
          <a:xfrm>
            <a:off x="4216298" y="5221809"/>
            <a:ext cx="3762756" cy="914400"/>
          </a:xfrm>
          <a:prstGeom prst="roundRect">
            <a:avLst>
              <a:gd name="adj" fmla="val 8333"/>
            </a:avLst>
          </a:prstGeom>
          <a:solidFill>
            <a:schemeClr val="tx1"/>
          </a:solidFill>
          <a:ln/>
        </p:spPr>
        <p:txBody>
          <a:bodyPr/>
          <a:lstStyle/>
          <a:p>
            <a:endParaRPr lang="en-JP">
              <a:latin typeface="Meiryo UI" panose="020B0604030504040204" pitchFamily="34" charset="-128"/>
              <a:ea typeface="Meiryo UI" panose="020B0604030504040204" pitchFamily="34" charset="-128"/>
            </a:endParaRPr>
          </a:p>
        </p:txBody>
      </p:sp>
      <p:pic>
        <p:nvPicPr>
          <p:cNvPr id="117" name="Image 11" descr="preencoded.png">
            <a:extLst>
              <a:ext uri="{FF2B5EF4-FFF2-40B4-BE49-F238E27FC236}">
                <a16:creationId xmlns:a16="http://schemas.microsoft.com/office/drawing/2014/main" id="{5D614000-B33E-0161-8DEE-E1495A42CE87}"/>
              </a:ext>
            </a:extLst>
          </p:cNvPr>
          <p:cNvPicPr>
            <a:picLocks noChangeAspect="1"/>
          </p:cNvPicPr>
          <p:nvPr/>
        </p:nvPicPr>
        <p:blipFill>
          <a:blip r:embed="rId11"/>
          <a:srcRect l="-33" r="-33"/>
          <a:stretch/>
        </p:blipFill>
        <p:spPr>
          <a:xfrm>
            <a:off x="4330598" y="5374514"/>
            <a:ext cx="171907" cy="152705"/>
          </a:xfrm>
          <a:prstGeom prst="rect">
            <a:avLst/>
          </a:prstGeom>
        </p:spPr>
      </p:pic>
      <p:sp>
        <p:nvSpPr>
          <p:cNvPr id="118" name="Text 43">
            <a:extLst>
              <a:ext uri="{FF2B5EF4-FFF2-40B4-BE49-F238E27FC236}">
                <a16:creationId xmlns:a16="http://schemas.microsoft.com/office/drawing/2014/main" id="{B5F3250F-F916-4A5D-D51D-4A64AEF6A7A7}"/>
              </a:ext>
            </a:extLst>
          </p:cNvPr>
          <p:cNvSpPr txBox="1"/>
          <p:nvPr/>
        </p:nvSpPr>
        <p:spPr>
          <a:xfrm>
            <a:off x="4578401" y="5336109"/>
            <a:ext cx="1343254" cy="228600"/>
          </a:xfrm>
          <a:prstGeom prst="rect">
            <a:avLst/>
          </a:prstGeom>
          <a:noFill/>
          <a:ln/>
        </p:spPr>
        <p:txBody>
          <a:bodyPr wrap="square" lIns="0" tIns="0" rIns="0" bIns="0" rtlCol="0" anchor="ctr"/>
          <a:lstStyle/>
          <a:p>
            <a:pPr marL="0" indent="0" algn="l">
              <a:buNone/>
            </a:pPr>
            <a:r>
              <a:rPr lang="en-US" sz="1200" b="1" dirty="0">
                <a:solidFill>
                  <a:srgbClr val="333333"/>
                </a:solidFill>
                <a:latin typeface="Meiryo UI" panose="020B0604030504040204" pitchFamily="34" charset="-128"/>
                <a:ea typeface="Meiryo UI" panose="020B0604030504040204" pitchFamily="34" charset="-128"/>
                <a:cs typeface="Noto Sans JP" pitchFamily="34" charset="-120"/>
              </a:rPr>
              <a:t>在庫管理の最適化</a:t>
            </a:r>
            <a:endParaRPr lang="en-US" sz="1200" dirty="0">
              <a:latin typeface="Meiryo UI" panose="020B0604030504040204" pitchFamily="34" charset="-128"/>
              <a:ea typeface="Meiryo UI" panose="020B0604030504040204" pitchFamily="34" charset="-128"/>
            </a:endParaRPr>
          </a:p>
        </p:txBody>
      </p:sp>
      <p:sp>
        <p:nvSpPr>
          <p:cNvPr id="119" name="Text 44">
            <a:extLst>
              <a:ext uri="{FF2B5EF4-FFF2-40B4-BE49-F238E27FC236}">
                <a16:creationId xmlns:a16="http://schemas.microsoft.com/office/drawing/2014/main" id="{1D19E5A5-3C85-E91D-F223-345FCF289920}"/>
              </a:ext>
            </a:extLst>
          </p:cNvPr>
          <p:cNvSpPr txBox="1"/>
          <p:nvPr/>
        </p:nvSpPr>
        <p:spPr>
          <a:xfrm>
            <a:off x="4330598" y="5640604"/>
            <a:ext cx="3567989" cy="381600"/>
          </a:xfrm>
          <a:prstGeom prst="rect">
            <a:avLst/>
          </a:prstGeom>
          <a:noFill/>
          <a:ln/>
        </p:spPr>
        <p:txBody>
          <a:bodyPr wrap="square" lIns="0" tIns="0" rIns="0" bIns="0" rtlCol="0" anchor="ctr"/>
          <a:lstStyle/>
          <a:p>
            <a:pPr marL="0" indent="0" algn="l">
              <a:buNone/>
            </a:pPr>
            <a:r>
              <a:rPr lang="en-US" sz="1000" dirty="0">
                <a:solidFill>
                  <a:srgbClr val="333333"/>
                </a:solidFill>
                <a:latin typeface="Meiryo UI" panose="020B0604030504040204" pitchFamily="34" charset="-128"/>
                <a:ea typeface="Meiryo UI" panose="020B0604030504040204" pitchFamily="34" charset="-128"/>
                <a:cs typeface="Noto Sans JP" pitchFamily="34" charset="-120"/>
              </a:rPr>
              <a:t>リアルタイムな在庫状況把握で欠品を解消し、適正在庫を維持</a:t>
            </a:r>
            <a:endParaRPr lang="en-US" sz="1000" dirty="0">
              <a:latin typeface="Meiryo UI" panose="020B0604030504040204" pitchFamily="34" charset="-128"/>
              <a:ea typeface="Meiryo UI" panose="020B0604030504040204" pitchFamily="34" charset="-128"/>
            </a:endParaRPr>
          </a:p>
        </p:txBody>
      </p:sp>
      <p:sp>
        <p:nvSpPr>
          <p:cNvPr id="120" name="Shape 45">
            <a:extLst>
              <a:ext uri="{FF2B5EF4-FFF2-40B4-BE49-F238E27FC236}">
                <a16:creationId xmlns:a16="http://schemas.microsoft.com/office/drawing/2014/main" id="{FEF6A5AF-3998-9F66-9199-FE173E6AFBB5}"/>
              </a:ext>
            </a:extLst>
          </p:cNvPr>
          <p:cNvSpPr/>
          <p:nvPr/>
        </p:nvSpPr>
        <p:spPr>
          <a:xfrm>
            <a:off x="8128102" y="5221809"/>
            <a:ext cx="3762756" cy="914400"/>
          </a:xfrm>
          <a:prstGeom prst="roundRect">
            <a:avLst>
              <a:gd name="adj" fmla="val 8333"/>
            </a:avLst>
          </a:prstGeom>
          <a:solidFill>
            <a:schemeClr val="tx1"/>
          </a:solidFill>
          <a:ln/>
        </p:spPr>
        <p:txBody>
          <a:bodyPr/>
          <a:lstStyle/>
          <a:p>
            <a:endParaRPr lang="en-JP">
              <a:latin typeface="Meiryo UI" panose="020B0604030504040204" pitchFamily="34" charset="-128"/>
              <a:ea typeface="Meiryo UI" panose="020B0604030504040204" pitchFamily="34" charset="-128"/>
            </a:endParaRPr>
          </a:p>
        </p:txBody>
      </p:sp>
      <p:pic>
        <p:nvPicPr>
          <p:cNvPr id="121" name="Image 12" descr="preencoded.png">
            <a:extLst>
              <a:ext uri="{FF2B5EF4-FFF2-40B4-BE49-F238E27FC236}">
                <a16:creationId xmlns:a16="http://schemas.microsoft.com/office/drawing/2014/main" id="{7C76EA87-5838-2EAE-FED5-A6D2A469D409}"/>
              </a:ext>
            </a:extLst>
          </p:cNvPr>
          <p:cNvPicPr>
            <a:picLocks noChangeAspect="1"/>
          </p:cNvPicPr>
          <p:nvPr/>
        </p:nvPicPr>
        <p:blipFill>
          <a:blip r:embed="rId12"/>
          <a:srcRect t="-180" b="-180"/>
          <a:stretch/>
        </p:blipFill>
        <p:spPr>
          <a:xfrm>
            <a:off x="8242402" y="5374514"/>
            <a:ext cx="190195" cy="152705"/>
          </a:xfrm>
          <a:prstGeom prst="rect">
            <a:avLst/>
          </a:prstGeom>
        </p:spPr>
      </p:pic>
      <p:sp>
        <p:nvSpPr>
          <p:cNvPr id="122" name="Text 46">
            <a:extLst>
              <a:ext uri="{FF2B5EF4-FFF2-40B4-BE49-F238E27FC236}">
                <a16:creationId xmlns:a16="http://schemas.microsoft.com/office/drawing/2014/main" id="{6312B8A6-C25D-5417-FC1C-32A40DE95788}"/>
              </a:ext>
            </a:extLst>
          </p:cNvPr>
          <p:cNvSpPr txBox="1"/>
          <p:nvPr/>
        </p:nvSpPr>
        <p:spPr>
          <a:xfrm>
            <a:off x="8509406" y="5336109"/>
            <a:ext cx="1343254" cy="228600"/>
          </a:xfrm>
          <a:prstGeom prst="rect">
            <a:avLst/>
          </a:prstGeom>
          <a:noFill/>
          <a:ln/>
        </p:spPr>
        <p:txBody>
          <a:bodyPr wrap="square" lIns="0" tIns="0" rIns="0" bIns="0" rtlCol="0" anchor="ctr"/>
          <a:lstStyle/>
          <a:p>
            <a:pPr marL="0" indent="0" algn="l">
              <a:buNone/>
            </a:pPr>
            <a:r>
              <a:rPr lang="en-US" sz="1200" b="1" dirty="0">
                <a:solidFill>
                  <a:srgbClr val="333333"/>
                </a:solidFill>
                <a:latin typeface="Meiryo UI" panose="020B0604030504040204" pitchFamily="34" charset="-128"/>
                <a:ea typeface="Meiryo UI" panose="020B0604030504040204" pitchFamily="34" charset="-128"/>
                <a:cs typeface="Noto Sans JP" pitchFamily="34" charset="-120"/>
              </a:rPr>
              <a:t>部門間連携の強化</a:t>
            </a:r>
            <a:endParaRPr lang="en-US" sz="1200" dirty="0">
              <a:latin typeface="Meiryo UI" panose="020B0604030504040204" pitchFamily="34" charset="-128"/>
              <a:ea typeface="Meiryo UI" panose="020B0604030504040204" pitchFamily="34" charset="-128"/>
            </a:endParaRPr>
          </a:p>
        </p:txBody>
      </p:sp>
      <p:sp>
        <p:nvSpPr>
          <p:cNvPr id="123" name="Text 47">
            <a:extLst>
              <a:ext uri="{FF2B5EF4-FFF2-40B4-BE49-F238E27FC236}">
                <a16:creationId xmlns:a16="http://schemas.microsoft.com/office/drawing/2014/main" id="{8A7AAFAC-E7DF-4F52-8C42-A4562453C247}"/>
              </a:ext>
            </a:extLst>
          </p:cNvPr>
          <p:cNvSpPr txBox="1"/>
          <p:nvPr/>
        </p:nvSpPr>
        <p:spPr>
          <a:xfrm>
            <a:off x="8242402" y="5640752"/>
            <a:ext cx="3557930" cy="381305"/>
          </a:xfrm>
          <a:prstGeom prst="rect">
            <a:avLst/>
          </a:prstGeom>
          <a:noFill/>
          <a:ln/>
        </p:spPr>
        <p:txBody>
          <a:bodyPr wrap="square" lIns="0" tIns="0" rIns="0" bIns="0" rtlCol="0" anchor="ctr"/>
          <a:lstStyle/>
          <a:p>
            <a:pPr marL="0" indent="0" algn="l">
              <a:buNone/>
            </a:pPr>
            <a:r>
              <a:rPr lang="en-US" sz="1000" dirty="0">
                <a:solidFill>
                  <a:srgbClr val="333333"/>
                </a:solidFill>
                <a:latin typeface="Meiryo UI" panose="020B0604030504040204" pitchFamily="34" charset="-128"/>
                <a:ea typeface="Meiryo UI" panose="020B0604030504040204" pitchFamily="34" charset="-128"/>
                <a:cs typeface="Noto Sans JP" pitchFamily="34" charset="-120"/>
              </a:rPr>
              <a:t>営業と経理の情報共有がスムーズになり、決算処理が迅速化</a:t>
            </a:r>
            <a:endParaRPr lang="en-US" sz="1000" dirty="0">
              <a:latin typeface="Meiryo UI" panose="020B0604030504040204" pitchFamily="34" charset="-128"/>
              <a:ea typeface="Meiryo UI" panose="020B0604030504040204" pitchFamily="34" charset="-128"/>
            </a:endParaRPr>
          </a:p>
        </p:txBody>
      </p:sp>
      <p:sp>
        <p:nvSpPr>
          <p:cNvPr id="124" name="スライド番号プレースホルダー 2">
            <a:extLst>
              <a:ext uri="{FF2B5EF4-FFF2-40B4-BE49-F238E27FC236}">
                <a16:creationId xmlns:a16="http://schemas.microsoft.com/office/drawing/2014/main" id="{03F832DC-075F-6119-D01D-85A8BC24BB6C}"/>
              </a:ext>
            </a:extLst>
          </p:cNvPr>
          <p:cNvSpPr txBox="1">
            <a:spLocks/>
          </p:cNvSpPr>
          <p:nvPr/>
        </p:nvSpPr>
        <p:spPr>
          <a:xfrm>
            <a:off x="9181445" y="628950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eiryo UI" panose="020B0604030504040204" pitchFamily="50" charset="-128"/>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4B8DE2-A4E8-46E4-8BBF-D75455EFF32C}" type="slidenum">
              <a:rPr lang="en-US" sz="1800" smtClean="0">
                <a:latin typeface="Meiryo UI" panose="020B0604030504040204" pitchFamily="34" charset="-128"/>
                <a:ea typeface="Meiryo UI" panose="020B0604030504040204" pitchFamily="34" charset="-128"/>
              </a:rPr>
              <a:pPr/>
              <a:t>25</a:t>
            </a:fld>
            <a:endParaRPr lang="en-US" sz="1800" dirty="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223941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D767AA-59FE-0F46-A642-9CF8A761C85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89A37BE-97C8-A142-509E-D2D2C20E9E75}"/>
              </a:ext>
            </a:extLst>
          </p:cNvPr>
          <p:cNvSpPr>
            <a:spLocks noGrp="1"/>
          </p:cNvSpPr>
          <p:nvPr>
            <p:ph type="sldNum" sz="quarter" idx="12"/>
          </p:nvPr>
        </p:nvSpPr>
        <p:spPr>
          <a:prstGeom prst="rect">
            <a:avLst/>
          </a:prstGeom>
          <a:effectLst/>
        </p:spPr>
        <p:txBody>
          <a:bodyPr/>
          <a:lstStyle/>
          <a:p>
            <a:fld id="{EB4B8DE2-A4E8-46E4-8BBF-D75455EFF32C}" type="slidenum">
              <a:rPr lang="en-US" smtClean="0">
                <a:latin typeface="+mn-lt"/>
              </a:rPr>
              <a:pPr/>
              <a:t>26</a:t>
            </a:fld>
            <a:endParaRPr lang="en-US" dirty="0">
              <a:latin typeface="+mn-lt"/>
            </a:endParaRPr>
          </a:p>
        </p:txBody>
      </p:sp>
      <p:sp>
        <p:nvSpPr>
          <p:cNvPr id="4" name="Title 1">
            <a:extLst>
              <a:ext uri="{FF2B5EF4-FFF2-40B4-BE49-F238E27FC236}">
                <a16:creationId xmlns:a16="http://schemas.microsoft.com/office/drawing/2014/main" id="{B75BDA53-ED9E-61EA-4A1A-8D5F3A09E518}"/>
              </a:ext>
            </a:extLst>
          </p:cNvPr>
          <p:cNvSpPr>
            <a:spLocks noGrp="1"/>
          </p:cNvSpPr>
          <p:nvPr>
            <p:ph type="title"/>
          </p:nvPr>
        </p:nvSpPr>
        <p:spPr>
          <a:xfrm>
            <a:off x="0" y="0"/>
            <a:ext cx="10972800" cy="590931"/>
          </a:xfrm>
          <a:prstGeom prst="rect">
            <a:avLst/>
          </a:prstGeom>
          <a:effectLst/>
        </p:spPr>
        <p:txBody>
          <a:bodyPr/>
          <a:lstStyle/>
          <a:p>
            <a:r>
              <a:rPr lang="ja-JP" altLang="en-US"/>
              <a:t>スケール展開詳細</a:t>
            </a:r>
            <a:r>
              <a:rPr lang="en-US" altLang="ja-JP" dirty="0"/>
              <a:t>: 3</a:t>
            </a:r>
            <a:r>
              <a:rPr lang="ja-JP" altLang="en-US"/>
              <a:t>製品展開計画と成功メトリクス</a:t>
            </a:r>
            <a:endParaRPr lang="en-JP" dirty="0"/>
          </a:p>
        </p:txBody>
      </p:sp>
      <p:sp>
        <p:nvSpPr>
          <p:cNvPr id="2" name="Text 4">
            <a:extLst>
              <a:ext uri="{FF2B5EF4-FFF2-40B4-BE49-F238E27FC236}">
                <a16:creationId xmlns:a16="http://schemas.microsoft.com/office/drawing/2014/main" id="{DE3E93F6-09E9-52A8-3E42-BC9DB24471BD}"/>
              </a:ext>
            </a:extLst>
          </p:cNvPr>
          <p:cNvSpPr txBox="1"/>
          <p:nvPr/>
        </p:nvSpPr>
        <p:spPr>
          <a:xfrm>
            <a:off x="113995" y="590931"/>
            <a:ext cx="5996635" cy="191110"/>
          </a:xfrm>
          <a:prstGeom prst="rect">
            <a:avLst/>
          </a:prstGeom>
          <a:noFill/>
          <a:ln/>
          <a:effectLst/>
        </p:spPr>
        <p:txBody>
          <a:bodyPr wrap="square" lIns="0" tIns="0" rIns="0" bIns="0" rtlCol="0" anchor="ctr"/>
          <a:lstStyle/>
          <a:p>
            <a:pPr marL="0" indent="0" algn="l">
              <a:buNone/>
            </a:pPr>
            <a:r>
              <a:rPr lang="en-US" altLang="ja-JP" sz="1000" dirty="0">
                <a:solidFill>
                  <a:srgbClr val="374151"/>
                </a:solidFill>
                <a:ea typeface="Amazon Ember" panose="020B0603020204020204" pitchFamily="34" charset="0"/>
                <a:cs typeface="Amazon Ember" panose="020B0603020204020204" pitchFamily="34" charset="0"/>
              </a:rPr>
              <a:t>1</a:t>
            </a:r>
            <a:r>
              <a:rPr lang="ja-JP" altLang="en-US" sz="1000">
                <a:solidFill>
                  <a:srgbClr val="374151"/>
                </a:solidFill>
                <a:ea typeface="Amazon Ember" panose="020B0603020204020204" pitchFamily="34" charset="0"/>
                <a:cs typeface="Amazon Ember" panose="020B0603020204020204" pitchFamily="34" charset="0"/>
              </a:rPr>
              <a:t>製品での</a:t>
            </a:r>
            <a:r>
              <a:rPr lang="en-US" sz="1000" dirty="0">
                <a:solidFill>
                  <a:srgbClr val="374151"/>
                </a:solidFill>
                <a:ea typeface="Amazon Ember" panose="020B0603020204020204" pitchFamily="34" charset="0"/>
                <a:cs typeface="Amazon Ember" panose="020B0603020204020204" pitchFamily="34" charset="0"/>
              </a:rPr>
              <a:t>成功を基盤に、3製品への展開とグループ全体での価値最大化に向けた計画と業界実証済みROI</a:t>
            </a:r>
            <a:endParaRPr lang="en-US" sz="1000" dirty="0"/>
          </a:p>
        </p:txBody>
      </p:sp>
      <p:pic>
        <p:nvPicPr>
          <p:cNvPr id="5" name="Image 0" descr="preencoded.png">
            <a:extLst>
              <a:ext uri="{FF2B5EF4-FFF2-40B4-BE49-F238E27FC236}">
                <a16:creationId xmlns:a16="http://schemas.microsoft.com/office/drawing/2014/main" id="{06B2F475-39CF-41C4-D35B-ADBEF4ED2DBE}"/>
              </a:ext>
            </a:extLst>
          </p:cNvPr>
          <p:cNvPicPr>
            <a:picLocks noChangeAspect="1"/>
          </p:cNvPicPr>
          <p:nvPr/>
        </p:nvPicPr>
        <p:blipFill>
          <a:blip r:embed="rId2"/>
          <a:srcRect t="-841" b="-841"/>
          <a:stretch/>
        </p:blipFill>
        <p:spPr>
          <a:xfrm>
            <a:off x="113995" y="942975"/>
            <a:ext cx="190195" cy="171907"/>
          </a:xfrm>
          <a:prstGeom prst="rect">
            <a:avLst/>
          </a:prstGeom>
          <a:effectLst/>
        </p:spPr>
      </p:pic>
      <p:sp>
        <p:nvSpPr>
          <p:cNvPr id="6" name="Text 5">
            <a:extLst>
              <a:ext uri="{FF2B5EF4-FFF2-40B4-BE49-F238E27FC236}">
                <a16:creationId xmlns:a16="http://schemas.microsoft.com/office/drawing/2014/main" id="{76173D32-3C12-3953-4303-C14F968C15BA}"/>
              </a:ext>
            </a:extLst>
          </p:cNvPr>
          <p:cNvSpPr txBox="1"/>
          <p:nvPr/>
        </p:nvSpPr>
        <p:spPr>
          <a:xfrm>
            <a:off x="381000" y="895426"/>
            <a:ext cx="1262786" cy="267005"/>
          </a:xfrm>
          <a:prstGeom prst="rect">
            <a:avLst/>
          </a:prstGeom>
          <a:noFill/>
          <a:ln/>
          <a:effectLst/>
        </p:spPr>
        <p:txBody>
          <a:bodyPr wrap="square" lIns="0" tIns="0" rIns="0" bIns="0" rtlCol="0" anchor="ctr"/>
          <a:lstStyle/>
          <a:p>
            <a:pPr marL="0" indent="0" algn="l">
              <a:buNone/>
            </a:pPr>
            <a:r>
              <a:rPr lang="en-US" sz="1300" dirty="0">
                <a:solidFill>
                  <a:srgbClr val="232F3E"/>
                </a:solidFill>
                <a:ea typeface="Amazon Ember" panose="020B0603020204020204" pitchFamily="34" charset="0"/>
                <a:cs typeface="Amazon Ember" panose="020B0603020204020204" pitchFamily="34" charset="0"/>
              </a:rPr>
              <a:t>3製品展開計画</a:t>
            </a:r>
            <a:endParaRPr lang="en-US" sz="1300" dirty="0"/>
          </a:p>
        </p:txBody>
      </p:sp>
      <p:sp>
        <p:nvSpPr>
          <p:cNvPr id="7" name="Shape 6">
            <a:extLst>
              <a:ext uri="{FF2B5EF4-FFF2-40B4-BE49-F238E27FC236}">
                <a16:creationId xmlns:a16="http://schemas.microsoft.com/office/drawing/2014/main" id="{D8CDACE8-B396-E649-49BA-4C9E9A7A223F}"/>
              </a:ext>
            </a:extLst>
          </p:cNvPr>
          <p:cNvSpPr/>
          <p:nvPr/>
        </p:nvSpPr>
        <p:spPr>
          <a:xfrm>
            <a:off x="113995" y="1238326"/>
            <a:ext cx="5829300" cy="1981505"/>
          </a:xfrm>
          <a:prstGeom prst="rect">
            <a:avLst/>
          </a:prstGeom>
          <a:solidFill>
            <a:srgbClr val="F9FAFB"/>
          </a:solidFill>
          <a:ln/>
          <a:effectLst/>
        </p:spPr>
        <p:txBody>
          <a:bodyPr/>
          <a:lstStyle/>
          <a:p>
            <a:endParaRPr lang="en-JP"/>
          </a:p>
        </p:txBody>
      </p:sp>
      <p:sp>
        <p:nvSpPr>
          <p:cNvPr id="8" name="Shape 7">
            <a:extLst>
              <a:ext uri="{FF2B5EF4-FFF2-40B4-BE49-F238E27FC236}">
                <a16:creationId xmlns:a16="http://schemas.microsoft.com/office/drawing/2014/main" id="{26239403-C820-7A8D-7ED2-B55FDB50D83E}"/>
              </a:ext>
            </a:extLst>
          </p:cNvPr>
          <p:cNvSpPr/>
          <p:nvPr/>
        </p:nvSpPr>
        <p:spPr>
          <a:xfrm>
            <a:off x="228295" y="1352626"/>
            <a:ext cx="5600700" cy="533095"/>
          </a:xfrm>
          <a:prstGeom prst="rect">
            <a:avLst/>
          </a:prstGeom>
          <a:solidFill>
            <a:srgbClr val="FFFFFF"/>
          </a:solidFill>
          <a:ln/>
          <a:effectLst/>
        </p:spPr>
        <p:txBody>
          <a:bodyPr/>
          <a:lstStyle/>
          <a:p>
            <a:endParaRPr lang="en-JP"/>
          </a:p>
        </p:txBody>
      </p:sp>
      <p:sp>
        <p:nvSpPr>
          <p:cNvPr id="9" name="Shape 8">
            <a:extLst>
              <a:ext uri="{FF2B5EF4-FFF2-40B4-BE49-F238E27FC236}">
                <a16:creationId xmlns:a16="http://schemas.microsoft.com/office/drawing/2014/main" id="{3D2A8500-1471-A665-3F05-72BBB59FEF49}"/>
              </a:ext>
            </a:extLst>
          </p:cNvPr>
          <p:cNvSpPr/>
          <p:nvPr/>
        </p:nvSpPr>
        <p:spPr>
          <a:xfrm>
            <a:off x="228295" y="1352626"/>
            <a:ext cx="38405" cy="533095"/>
          </a:xfrm>
          <a:prstGeom prst="rect">
            <a:avLst/>
          </a:prstGeom>
          <a:solidFill>
            <a:srgbClr val="FF9900"/>
          </a:solidFill>
          <a:ln/>
          <a:effectLst/>
        </p:spPr>
        <p:txBody>
          <a:bodyPr/>
          <a:lstStyle/>
          <a:p>
            <a:endParaRPr lang="en-JP"/>
          </a:p>
        </p:txBody>
      </p:sp>
      <p:sp>
        <p:nvSpPr>
          <p:cNvPr id="10" name="Text 9">
            <a:extLst>
              <a:ext uri="{FF2B5EF4-FFF2-40B4-BE49-F238E27FC236}">
                <a16:creationId xmlns:a16="http://schemas.microsoft.com/office/drawing/2014/main" id="{C0F5155C-007F-92B5-181E-C3844B071D6B}"/>
              </a:ext>
            </a:extLst>
          </p:cNvPr>
          <p:cNvSpPr txBox="1"/>
          <p:nvPr/>
        </p:nvSpPr>
        <p:spPr>
          <a:xfrm>
            <a:off x="381000" y="1428521"/>
            <a:ext cx="2581351" cy="228600"/>
          </a:xfrm>
          <a:prstGeom prst="rect">
            <a:avLst/>
          </a:prstGeom>
          <a:noFill/>
          <a:ln/>
          <a:effectLst/>
        </p:spPr>
        <p:txBody>
          <a:bodyPr wrap="square" lIns="0" tIns="0" rIns="0" bIns="0" rtlCol="0" anchor="ctr"/>
          <a:lstStyle/>
          <a:p>
            <a:pPr marL="0" indent="0" algn="l">
              <a:buNone/>
            </a:pPr>
            <a:r>
              <a:rPr lang="en-US" sz="1200" dirty="0">
                <a:solidFill>
                  <a:srgbClr val="232F3E"/>
                </a:solidFill>
                <a:ea typeface="Amazon Ember" panose="020B0603020204020204" pitchFamily="34" charset="0"/>
                <a:cs typeface="Amazon Ember" panose="020B0603020204020204" pitchFamily="34" charset="0"/>
              </a:rPr>
              <a:t>第1製品：基盤強化（2-3ヶ月）</a:t>
            </a:r>
            <a:endParaRPr lang="en-US" sz="1200" dirty="0"/>
          </a:p>
        </p:txBody>
      </p:sp>
      <p:sp>
        <p:nvSpPr>
          <p:cNvPr id="11" name="Text 10">
            <a:extLst>
              <a:ext uri="{FF2B5EF4-FFF2-40B4-BE49-F238E27FC236}">
                <a16:creationId xmlns:a16="http://schemas.microsoft.com/office/drawing/2014/main" id="{42A645B9-A85C-F370-6B9B-A2B23B3C1792}"/>
              </a:ext>
            </a:extLst>
          </p:cNvPr>
          <p:cNvSpPr txBox="1"/>
          <p:nvPr/>
        </p:nvSpPr>
        <p:spPr>
          <a:xfrm>
            <a:off x="381000" y="1647977"/>
            <a:ext cx="2953512" cy="162763"/>
          </a:xfrm>
          <a:prstGeom prst="rect">
            <a:avLst/>
          </a:prstGeom>
          <a:noFill/>
          <a:ln/>
          <a:effectLst/>
        </p:spPr>
        <p:txBody>
          <a:bodyPr wrap="square" lIns="0" tIns="0" rIns="0" bIns="0" rtlCol="0" anchor="ctr"/>
          <a:lstStyle/>
          <a:p>
            <a:pPr marL="0" indent="0" algn="l">
              <a:buNone/>
            </a:pPr>
            <a:r>
              <a:rPr lang="en-US" sz="900" dirty="0">
                <a:solidFill>
                  <a:srgbClr val="4B5563"/>
                </a:solidFill>
                <a:ea typeface="Amazon Ember" panose="020B0603020204020204" pitchFamily="34" charset="0"/>
                <a:cs typeface="Amazon Ember" panose="020B0603020204020204" pitchFamily="34" charset="0"/>
              </a:rPr>
              <a:t>1製品で構築した基盤を安定化し、高度化・自動化を推進</a:t>
            </a:r>
            <a:endParaRPr lang="en-US" sz="900" dirty="0"/>
          </a:p>
        </p:txBody>
      </p:sp>
      <p:sp>
        <p:nvSpPr>
          <p:cNvPr id="12" name="Shape 11">
            <a:extLst>
              <a:ext uri="{FF2B5EF4-FFF2-40B4-BE49-F238E27FC236}">
                <a16:creationId xmlns:a16="http://schemas.microsoft.com/office/drawing/2014/main" id="{83E3C1B3-68F8-4731-1E40-570D05D673D4}"/>
              </a:ext>
            </a:extLst>
          </p:cNvPr>
          <p:cNvSpPr/>
          <p:nvPr/>
        </p:nvSpPr>
        <p:spPr>
          <a:xfrm>
            <a:off x="228295" y="1962531"/>
            <a:ext cx="5600700" cy="533095"/>
          </a:xfrm>
          <a:prstGeom prst="rect">
            <a:avLst/>
          </a:prstGeom>
          <a:solidFill>
            <a:srgbClr val="FFFFFF"/>
          </a:solidFill>
          <a:ln/>
          <a:effectLst/>
        </p:spPr>
        <p:txBody>
          <a:bodyPr/>
          <a:lstStyle/>
          <a:p>
            <a:endParaRPr lang="en-JP"/>
          </a:p>
        </p:txBody>
      </p:sp>
      <p:sp>
        <p:nvSpPr>
          <p:cNvPr id="13" name="Shape 12">
            <a:extLst>
              <a:ext uri="{FF2B5EF4-FFF2-40B4-BE49-F238E27FC236}">
                <a16:creationId xmlns:a16="http://schemas.microsoft.com/office/drawing/2014/main" id="{65C2447B-6245-7BBA-CB89-3F09E815CBBC}"/>
              </a:ext>
            </a:extLst>
          </p:cNvPr>
          <p:cNvSpPr/>
          <p:nvPr/>
        </p:nvSpPr>
        <p:spPr>
          <a:xfrm>
            <a:off x="228295" y="1962531"/>
            <a:ext cx="38405" cy="533095"/>
          </a:xfrm>
          <a:prstGeom prst="rect">
            <a:avLst/>
          </a:prstGeom>
          <a:solidFill>
            <a:srgbClr val="FF9900"/>
          </a:solidFill>
          <a:ln/>
          <a:effectLst/>
        </p:spPr>
        <p:txBody>
          <a:bodyPr/>
          <a:lstStyle/>
          <a:p>
            <a:endParaRPr lang="en-JP"/>
          </a:p>
        </p:txBody>
      </p:sp>
      <p:sp>
        <p:nvSpPr>
          <p:cNvPr id="14" name="Text 13">
            <a:extLst>
              <a:ext uri="{FF2B5EF4-FFF2-40B4-BE49-F238E27FC236}">
                <a16:creationId xmlns:a16="http://schemas.microsoft.com/office/drawing/2014/main" id="{5A5B1933-5F1B-01B5-3310-F72DB90DA5E5}"/>
              </a:ext>
            </a:extLst>
          </p:cNvPr>
          <p:cNvSpPr txBox="1"/>
          <p:nvPr/>
        </p:nvSpPr>
        <p:spPr>
          <a:xfrm>
            <a:off x="381000" y="2038426"/>
            <a:ext cx="2115007" cy="228600"/>
          </a:xfrm>
          <a:prstGeom prst="rect">
            <a:avLst/>
          </a:prstGeom>
          <a:noFill/>
          <a:ln/>
          <a:effectLst/>
        </p:spPr>
        <p:txBody>
          <a:bodyPr wrap="square" lIns="0" tIns="0" rIns="0" bIns="0" rtlCol="0" anchor="ctr"/>
          <a:lstStyle/>
          <a:p>
            <a:pPr marL="0" indent="0" algn="l">
              <a:buNone/>
            </a:pPr>
            <a:r>
              <a:rPr lang="en-US" sz="1200" dirty="0">
                <a:solidFill>
                  <a:srgbClr val="232F3E"/>
                </a:solidFill>
                <a:ea typeface="Amazon Ember" panose="020B0603020204020204" pitchFamily="34" charset="0"/>
                <a:cs typeface="Amazon Ember" panose="020B0603020204020204" pitchFamily="34" charset="0"/>
              </a:rPr>
              <a:t>第2製品：横展開（3-4ヶ月）</a:t>
            </a:r>
            <a:endParaRPr lang="en-US" sz="1200" dirty="0"/>
          </a:p>
        </p:txBody>
      </p:sp>
      <p:sp>
        <p:nvSpPr>
          <p:cNvPr id="15" name="Text 14">
            <a:extLst>
              <a:ext uri="{FF2B5EF4-FFF2-40B4-BE49-F238E27FC236}">
                <a16:creationId xmlns:a16="http://schemas.microsoft.com/office/drawing/2014/main" id="{A8FDBE15-8FEE-AD85-C3CE-226A38D17A9C}"/>
              </a:ext>
            </a:extLst>
          </p:cNvPr>
          <p:cNvSpPr txBox="1"/>
          <p:nvPr/>
        </p:nvSpPr>
        <p:spPr>
          <a:xfrm>
            <a:off x="381000" y="2257882"/>
            <a:ext cx="2486254" cy="162763"/>
          </a:xfrm>
          <a:prstGeom prst="rect">
            <a:avLst/>
          </a:prstGeom>
          <a:noFill/>
          <a:ln/>
          <a:effectLst/>
        </p:spPr>
        <p:txBody>
          <a:bodyPr wrap="square" lIns="0" tIns="0" rIns="0" bIns="0" rtlCol="0" anchor="ctr"/>
          <a:lstStyle/>
          <a:p>
            <a:pPr marL="0" indent="0" algn="l">
              <a:buNone/>
            </a:pPr>
            <a:r>
              <a:rPr lang="en-US" sz="900" dirty="0">
                <a:solidFill>
                  <a:srgbClr val="4B5563"/>
                </a:solidFill>
                <a:ea typeface="Amazon Ember" panose="020B0603020204020204" pitchFamily="34" charset="0"/>
                <a:cs typeface="Amazon Ember" panose="020B0603020204020204" pitchFamily="34" charset="0"/>
              </a:rPr>
              <a:t>成功パターンの水平展開、製品固有の課題対応</a:t>
            </a:r>
            <a:endParaRPr lang="en-US" sz="900" dirty="0"/>
          </a:p>
        </p:txBody>
      </p:sp>
      <p:sp>
        <p:nvSpPr>
          <p:cNvPr id="16" name="Shape 15">
            <a:extLst>
              <a:ext uri="{FF2B5EF4-FFF2-40B4-BE49-F238E27FC236}">
                <a16:creationId xmlns:a16="http://schemas.microsoft.com/office/drawing/2014/main" id="{40FCD153-40DB-D50A-D353-84B9F777239D}"/>
              </a:ext>
            </a:extLst>
          </p:cNvPr>
          <p:cNvSpPr/>
          <p:nvPr/>
        </p:nvSpPr>
        <p:spPr>
          <a:xfrm>
            <a:off x="228295" y="2571521"/>
            <a:ext cx="5600700" cy="533095"/>
          </a:xfrm>
          <a:prstGeom prst="rect">
            <a:avLst/>
          </a:prstGeom>
          <a:solidFill>
            <a:srgbClr val="FFFFFF"/>
          </a:solidFill>
          <a:ln/>
          <a:effectLst/>
        </p:spPr>
        <p:txBody>
          <a:bodyPr/>
          <a:lstStyle/>
          <a:p>
            <a:endParaRPr lang="en-JP"/>
          </a:p>
        </p:txBody>
      </p:sp>
      <p:sp>
        <p:nvSpPr>
          <p:cNvPr id="17" name="Shape 16">
            <a:extLst>
              <a:ext uri="{FF2B5EF4-FFF2-40B4-BE49-F238E27FC236}">
                <a16:creationId xmlns:a16="http://schemas.microsoft.com/office/drawing/2014/main" id="{FCCDA728-F634-FADE-3A26-6AEE40B77B64}"/>
              </a:ext>
            </a:extLst>
          </p:cNvPr>
          <p:cNvSpPr/>
          <p:nvPr/>
        </p:nvSpPr>
        <p:spPr>
          <a:xfrm>
            <a:off x="228295" y="2571521"/>
            <a:ext cx="38405" cy="533095"/>
          </a:xfrm>
          <a:prstGeom prst="rect">
            <a:avLst/>
          </a:prstGeom>
          <a:solidFill>
            <a:srgbClr val="FF9900"/>
          </a:solidFill>
          <a:ln/>
          <a:effectLst/>
        </p:spPr>
        <p:txBody>
          <a:bodyPr/>
          <a:lstStyle/>
          <a:p>
            <a:endParaRPr lang="en-JP"/>
          </a:p>
        </p:txBody>
      </p:sp>
      <p:sp>
        <p:nvSpPr>
          <p:cNvPr id="18" name="Text 17">
            <a:extLst>
              <a:ext uri="{FF2B5EF4-FFF2-40B4-BE49-F238E27FC236}">
                <a16:creationId xmlns:a16="http://schemas.microsoft.com/office/drawing/2014/main" id="{011FBEA5-1380-05B2-492F-22CD3A66C8B5}"/>
              </a:ext>
            </a:extLst>
          </p:cNvPr>
          <p:cNvSpPr txBox="1"/>
          <p:nvPr/>
        </p:nvSpPr>
        <p:spPr>
          <a:xfrm>
            <a:off x="381000" y="2648331"/>
            <a:ext cx="2419502" cy="228600"/>
          </a:xfrm>
          <a:prstGeom prst="rect">
            <a:avLst/>
          </a:prstGeom>
          <a:noFill/>
          <a:ln/>
          <a:effectLst/>
        </p:spPr>
        <p:txBody>
          <a:bodyPr wrap="square" lIns="0" tIns="0" rIns="0" bIns="0" rtlCol="0" anchor="ctr"/>
          <a:lstStyle/>
          <a:p>
            <a:pPr marL="0" indent="0" algn="l">
              <a:buNone/>
            </a:pPr>
            <a:r>
              <a:rPr lang="en-US" sz="1200" dirty="0">
                <a:solidFill>
                  <a:srgbClr val="232F3E"/>
                </a:solidFill>
                <a:ea typeface="Amazon Ember" panose="020B0603020204020204" pitchFamily="34" charset="0"/>
                <a:cs typeface="Amazon Ember" panose="020B0603020204020204" pitchFamily="34" charset="0"/>
              </a:rPr>
              <a:t>第3製品：深化・統合（4-5ヶ月）</a:t>
            </a:r>
            <a:endParaRPr lang="en-US" sz="1200" dirty="0"/>
          </a:p>
        </p:txBody>
      </p:sp>
      <p:sp>
        <p:nvSpPr>
          <p:cNvPr id="19" name="Text 18">
            <a:extLst>
              <a:ext uri="{FF2B5EF4-FFF2-40B4-BE49-F238E27FC236}">
                <a16:creationId xmlns:a16="http://schemas.microsoft.com/office/drawing/2014/main" id="{51B5FE07-F851-3CD8-E81C-DC7EB6810249}"/>
              </a:ext>
            </a:extLst>
          </p:cNvPr>
          <p:cNvSpPr txBox="1"/>
          <p:nvPr/>
        </p:nvSpPr>
        <p:spPr>
          <a:xfrm>
            <a:off x="381000" y="2866872"/>
            <a:ext cx="2895905" cy="162763"/>
          </a:xfrm>
          <a:prstGeom prst="rect">
            <a:avLst/>
          </a:prstGeom>
          <a:noFill/>
          <a:ln/>
          <a:effectLst/>
        </p:spPr>
        <p:txBody>
          <a:bodyPr wrap="square" lIns="0" tIns="0" rIns="0" bIns="0" rtlCol="0" anchor="ctr"/>
          <a:lstStyle/>
          <a:p>
            <a:pPr marL="0" indent="0" algn="l">
              <a:buNone/>
            </a:pPr>
            <a:r>
              <a:rPr lang="en-US" sz="900" dirty="0">
                <a:solidFill>
                  <a:srgbClr val="4B5563"/>
                </a:solidFill>
                <a:ea typeface="Amazon Ember" panose="020B0603020204020204" pitchFamily="34" charset="0"/>
                <a:cs typeface="Amazon Ember" panose="020B0603020204020204" pitchFamily="34" charset="0"/>
              </a:rPr>
              <a:t>3製品統合データ分析、部門横断ナレッジ共有体制確立</a:t>
            </a:r>
            <a:endParaRPr lang="en-US" sz="900" dirty="0"/>
          </a:p>
        </p:txBody>
      </p:sp>
      <p:sp>
        <p:nvSpPr>
          <p:cNvPr id="20" name="Shape 19">
            <a:extLst>
              <a:ext uri="{FF2B5EF4-FFF2-40B4-BE49-F238E27FC236}">
                <a16:creationId xmlns:a16="http://schemas.microsoft.com/office/drawing/2014/main" id="{0D2A4476-61E2-30E1-D010-84C745DE8AE3}"/>
              </a:ext>
            </a:extLst>
          </p:cNvPr>
          <p:cNvSpPr/>
          <p:nvPr/>
        </p:nvSpPr>
        <p:spPr>
          <a:xfrm>
            <a:off x="113995" y="3295726"/>
            <a:ext cx="5829300" cy="895198"/>
          </a:xfrm>
          <a:prstGeom prst="rect">
            <a:avLst/>
          </a:prstGeom>
          <a:solidFill>
            <a:srgbClr val="EFF6FF"/>
          </a:solidFill>
          <a:ln w="12700">
            <a:solidFill>
              <a:srgbClr val="DBEAFE"/>
            </a:solidFill>
            <a:prstDash val="solid"/>
          </a:ln>
          <a:effectLst/>
        </p:spPr>
        <p:txBody>
          <a:bodyPr/>
          <a:lstStyle/>
          <a:p>
            <a:endParaRPr lang="en-JP"/>
          </a:p>
        </p:txBody>
      </p:sp>
      <p:pic>
        <p:nvPicPr>
          <p:cNvPr id="21" name="Image 1" descr="preencoded.png">
            <a:extLst>
              <a:ext uri="{FF2B5EF4-FFF2-40B4-BE49-F238E27FC236}">
                <a16:creationId xmlns:a16="http://schemas.microsoft.com/office/drawing/2014/main" id="{952579E8-1C08-5F3F-A6A2-A542960A2230}"/>
              </a:ext>
            </a:extLst>
          </p:cNvPr>
          <p:cNvPicPr>
            <a:picLocks noChangeAspect="1"/>
          </p:cNvPicPr>
          <p:nvPr/>
        </p:nvPicPr>
        <p:blipFill>
          <a:blip r:embed="rId3"/>
          <a:srcRect/>
          <a:stretch/>
        </p:blipFill>
        <p:spPr>
          <a:xfrm>
            <a:off x="199949" y="3410026"/>
            <a:ext cx="133502" cy="133502"/>
          </a:xfrm>
          <a:prstGeom prst="rect">
            <a:avLst/>
          </a:prstGeom>
          <a:effectLst/>
        </p:spPr>
      </p:pic>
      <p:sp>
        <p:nvSpPr>
          <p:cNvPr id="22" name="Text 20">
            <a:extLst>
              <a:ext uri="{FF2B5EF4-FFF2-40B4-BE49-F238E27FC236}">
                <a16:creationId xmlns:a16="http://schemas.microsoft.com/office/drawing/2014/main" id="{48DF780E-9D6A-86B9-0371-E12D0B7C56A5}"/>
              </a:ext>
            </a:extLst>
          </p:cNvPr>
          <p:cNvSpPr txBox="1"/>
          <p:nvPr/>
        </p:nvSpPr>
        <p:spPr>
          <a:xfrm>
            <a:off x="371856" y="3381679"/>
            <a:ext cx="1700784" cy="191110"/>
          </a:xfrm>
          <a:prstGeom prst="rect">
            <a:avLst/>
          </a:prstGeom>
          <a:noFill/>
          <a:ln/>
          <a:effectLst/>
        </p:spPr>
        <p:txBody>
          <a:bodyPr wrap="square" lIns="0" tIns="0" rIns="0" bIns="0" rtlCol="0" anchor="ctr"/>
          <a:lstStyle/>
          <a:p>
            <a:pPr marL="0" indent="0" algn="l">
              <a:buNone/>
            </a:pPr>
            <a:r>
              <a:rPr lang="en-US" sz="1000" dirty="0">
                <a:solidFill>
                  <a:srgbClr val="232F3E"/>
                </a:solidFill>
                <a:ea typeface="Amazon Ember" panose="020B0603020204020204" pitchFamily="34" charset="0"/>
                <a:cs typeface="Amazon Ember" panose="020B0603020204020204" pitchFamily="34" charset="0"/>
              </a:rPr>
              <a:t>コールセンターAI市場動向</a:t>
            </a:r>
            <a:endParaRPr lang="en-US" sz="1000" dirty="0"/>
          </a:p>
        </p:txBody>
      </p:sp>
      <p:sp>
        <p:nvSpPr>
          <p:cNvPr id="23" name="Text 21">
            <a:extLst>
              <a:ext uri="{FF2B5EF4-FFF2-40B4-BE49-F238E27FC236}">
                <a16:creationId xmlns:a16="http://schemas.microsoft.com/office/drawing/2014/main" id="{68B95F68-F8FD-34B2-5B7D-3C9CDDCBE8BB}"/>
              </a:ext>
            </a:extLst>
          </p:cNvPr>
          <p:cNvSpPr txBox="1"/>
          <p:nvPr/>
        </p:nvSpPr>
        <p:spPr>
          <a:xfrm>
            <a:off x="412090" y="3638626"/>
            <a:ext cx="457200" cy="162763"/>
          </a:xfrm>
          <a:prstGeom prst="rect">
            <a:avLst/>
          </a:prstGeom>
          <a:noFill/>
          <a:ln/>
          <a:effectLst/>
        </p:spPr>
        <p:txBody>
          <a:bodyPr wrap="square" lIns="0" tIns="0" rIns="0" bIns="0" rtlCol="0" anchor="ctr"/>
          <a:lstStyle/>
          <a:p>
            <a:pPr marL="0" indent="0" algn="ctr">
              <a:buNone/>
            </a:pPr>
            <a:r>
              <a:rPr lang="en-US" sz="900" dirty="0">
                <a:solidFill>
                  <a:srgbClr val="4B5563"/>
                </a:solidFill>
                <a:ea typeface="Amazon Ember" panose="020B0603020204020204" pitchFamily="34" charset="0"/>
                <a:cs typeface="Amazon Ember" panose="020B0603020204020204" pitchFamily="34" charset="0"/>
              </a:rPr>
              <a:t>2023年</a:t>
            </a:r>
            <a:endParaRPr lang="en-US" sz="900" dirty="0"/>
          </a:p>
        </p:txBody>
      </p:sp>
      <p:sp>
        <p:nvSpPr>
          <p:cNvPr id="24" name="Text 22">
            <a:extLst>
              <a:ext uri="{FF2B5EF4-FFF2-40B4-BE49-F238E27FC236}">
                <a16:creationId xmlns:a16="http://schemas.microsoft.com/office/drawing/2014/main" id="{ED89016B-A5C2-4465-B7E2-B4EAB1358D65}"/>
              </a:ext>
            </a:extLst>
          </p:cNvPr>
          <p:cNvSpPr txBox="1"/>
          <p:nvPr/>
        </p:nvSpPr>
        <p:spPr>
          <a:xfrm>
            <a:off x="238354" y="3810533"/>
            <a:ext cx="853135" cy="247802"/>
          </a:xfrm>
          <a:prstGeom prst="rect">
            <a:avLst/>
          </a:prstGeom>
          <a:noFill/>
          <a:ln/>
          <a:effectLst/>
        </p:spPr>
        <p:txBody>
          <a:bodyPr wrap="square" lIns="0" tIns="0" rIns="0" bIns="0" rtlCol="0" anchor="ctr"/>
          <a:lstStyle/>
          <a:p>
            <a:pPr marL="0" indent="0" algn="ctr">
              <a:buNone/>
            </a:pPr>
            <a:r>
              <a:rPr lang="en-US" sz="1300" dirty="0">
                <a:solidFill>
                  <a:srgbClr val="232F3E"/>
                </a:solidFill>
                <a:ea typeface="Amazon Ember" panose="020B0603020204020204" pitchFamily="34" charset="0"/>
                <a:cs typeface="Amazon Ember" panose="020B0603020204020204" pitchFamily="34" charset="0"/>
              </a:rPr>
              <a:t>16億ドル</a:t>
            </a:r>
            <a:endParaRPr lang="en-US" sz="1300" dirty="0"/>
          </a:p>
        </p:txBody>
      </p:sp>
      <p:pic>
        <p:nvPicPr>
          <p:cNvPr id="25" name="Image 2" descr="preencoded.png">
            <a:extLst>
              <a:ext uri="{FF2B5EF4-FFF2-40B4-BE49-F238E27FC236}">
                <a16:creationId xmlns:a16="http://schemas.microsoft.com/office/drawing/2014/main" id="{DC5A53F2-7B94-2663-AA84-DA0D72C1D8D6}"/>
              </a:ext>
            </a:extLst>
          </p:cNvPr>
          <p:cNvPicPr>
            <a:picLocks noChangeAspect="1"/>
          </p:cNvPicPr>
          <p:nvPr/>
        </p:nvPicPr>
        <p:blipFill>
          <a:blip r:embed="rId4"/>
          <a:srcRect t="-43" b="-43"/>
          <a:stretch/>
        </p:blipFill>
        <p:spPr>
          <a:xfrm>
            <a:off x="2912059" y="3791331"/>
            <a:ext cx="133502" cy="152705"/>
          </a:xfrm>
          <a:prstGeom prst="rect">
            <a:avLst/>
          </a:prstGeom>
          <a:effectLst/>
        </p:spPr>
      </p:pic>
      <p:sp>
        <p:nvSpPr>
          <p:cNvPr id="26" name="Text 23">
            <a:extLst>
              <a:ext uri="{FF2B5EF4-FFF2-40B4-BE49-F238E27FC236}">
                <a16:creationId xmlns:a16="http://schemas.microsoft.com/office/drawing/2014/main" id="{A4E125C6-6CDD-D831-ED89-F1BFAC6B5E42}"/>
              </a:ext>
            </a:extLst>
          </p:cNvPr>
          <p:cNvSpPr txBox="1"/>
          <p:nvPr/>
        </p:nvSpPr>
        <p:spPr>
          <a:xfrm>
            <a:off x="5112106" y="3638626"/>
            <a:ext cx="685800" cy="162763"/>
          </a:xfrm>
          <a:prstGeom prst="rect">
            <a:avLst/>
          </a:prstGeom>
          <a:noFill/>
          <a:ln/>
          <a:effectLst/>
        </p:spPr>
        <p:txBody>
          <a:bodyPr wrap="square" lIns="0" tIns="0" rIns="0" bIns="0" rtlCol="0" anchor="ctr"/>
          <a:lstStyle/>
          <a:p>
            <a:pPr marL="0" indent="0" algn="ctr">
              <a:buNone/>
            </a:pPr>
            <a:r>
              <a:rPr lang="en-US" sz="900" dirty="0">
                <a:solidFill>
                  <a:srgbClr val="4B5563"/>
                </a:solidFill>
                <a:ea typeface="Amazon Ember" panose="020B0603020204020204" pitchFamily="34" charset="0"/>
                <a:cs typeface="Amazon Ember" panose="020B0603020204020204" pitchFamily="34" charset="0"/>
              </a:rPr>
              <a:t>2032年予測</a:t>
            </a:r>
            <a:endParaRPr lang="en-US" sz="900" dirty="0"/>
          </a:p>
        </p:txBody>
      </p:sp>
      <p:sp>
        <p:nvSpPr>
          <p:cNvPr id="27" name="Text 24">
            <a:extLst>
              <a:ext uri="{FF2B5EF4-FFF2-40B4-BE49-F238E27FC236}">
                <a16:creationId xmlns:a16="http://schemas.microsoft.com/office/drawing/2014/main" id="{EDD8A4E7-7233-DCDE-557B-11E1916871C3}"/>
              </a:ext>
            </a:extLst>
          </p:cNvPr>
          <p:cNvSpPr txBox="1"/>
          <p:nvPr/>
        </p:nvSpPr>
        <p:spPr>
          <a:xfrm>
            <a:off x="5001463" y="3810533"/>
            <a:ext cx="948233" cy="247802"/>
          </a:xfrm>
          <a:prstGeom prst="rect">
            <a:avLst/>
          </a:prstGeom>
          <a:noFill/>
          <a:ln/>
          <a:effectLst/>
        </p:spPr>
        <p:txBody>
          <a:bodyPr wrap="square" lIns="0" tIns="0" rIns="0" bIns="0" rtlCol="0" anchor="ctr"/>
          <a:lstStyle/>
          <a:p>
            <a:pPr marL="0" indent="0" algn="ctr">
              <a:buNone/>
            </a:pPr>
            <a:r>
              <a:rPr lang="en-US" sz="1300" dirty="0">
                <a:solidFill>
                  <a:srgbClr val="059669"/>
                </a:solidFill>
                <a:ea typeface="Amazon Ember" panose="020B0603020204020204" pitchFamily="34" charset="0"/>
                <a:cs typeface="Amazon Ember" panose="020B0603020204020204" pitchFamily="34" charset="0"/>
              </a:rPr>
              <a:t>100億ドル</a:t>
            </a:r>
            <a:endParaRPr lang="en-US" sz="1300" dirty="0"/>
          </a:p>
        </p:txBody>
      </p:sp>
      <p:pic>
        <p:nvPicPr>
          <p:cNvPr id="28" name="Image 3" descr="preencoded.png">
            <a:extLst>
              <a:ext uri="{FF2B5EF4-FFF2-40B4-BE49-F238E27FC236}">
                <a16:creationId xmlns:a16="http://schemas.microsoft.com/office/drawing/2014/main" id="{26261286-3022-B80F-9187-5C3434E35914}"/>
              </a:ext>
            </a:extLst>
          </p:cNvPr>
          <p:cNvPicPr>
            <a:picLocks noChangeAspect="1"/>
          </p:cNvPicPr>
          <p:nvPr/>
        </p:nvPicPr>
        <p:blipFill>
          <a:blip r:embed="rId5"/>
          <a:srcRect/>
          <a:stretch/>
        </p:blipFill>
        <p:spPr>
          <a:xfrm>
            <a:off x="6096000" y="942975"/>
            <a:ext cx="171907" cy="171907"/>
          </a:xfrm>
          <a:prstGeom prst="rect">
            <a:avLst/>
          </a:prstGeom>
          <a:effectLst/>
        </p:spPr>
      </p:pic>
      <p:sp>
        <p:nvSpPr>
          <p:cNvPr id="29" name="Text 25">
            <a:extLst>
              <a:ext uri="{FF2B5EF4-FFF2-40B4-BE49-F238E27FC236}">
                <a16:creationId xmlns:a16="http://schemas.microsoft.com/office/drawing/2014/main" id="{2B6245AE-D35A-5569-3456-C605ADD14632}"/>
              </a:ext>
            </a:extLst>
          </p:cNvPr>
          <p:cNvSpPr txBox="1"/>
          <p:nvPr/>
        </p:nvSpPr>
        <p:spPr>
          <a:xfrm>
            <a:off x="6343802" y="895426"/>
            <a:ext cx="2996489" cy="267005"/>
          </a:xfrm>
          <a:prstGeom prst="rect">
            <a:avLst/>
          </a:prstGeom>
          <a:noFill/>
          <a:ln/>
          <a:effectLst/>
        </p:spPr>
        <p:txBody>
          <a:bodyPr wrap="square" lIns="0" tIns="0" rIns="0" bIns="0" rtlCol="0" anchor="ctr"/>
          <a:lstStyle/>
          <a:p>
            <a:pPr marL="0" indent="0" algn="l">
              <a:buNone/>
            </a:pPr>
            <a:r>
              <a:rPr lang="en-US" sz="1300" dirty="0">
                <a:solidFill>
                  <a:srgbClr val="232F3E"/>
                </a:solidFill>
                <a:ea typeface="Amazon Ember" panose="020B0603020204020204" pitchFamily="34" charset="0"/>
                <a:cs typeface="Amazon Ember" panose="020B0603020204020204" pitchFamily="34" charset="0"/>
              </a:rPr>
              <a:t>成功メトリクス（業界実証済みROI）</a:t>
            </a:r>
            <a:endParaRPr lang="en-US" sz="1300" dirty="0"/>
          </a:p>
        </p:txBody>
      </p:sp>
      <p:sp>
        <p:nvSpPr>
          <p:cNvPr id="30" name="Shape 26">
            <a:extLst>
              <a:ext uri="{FF2B5EF4-FFF2-40B4-BE49-F238E27FC236}">
                <a16:creationId xmlns:a16="http://schemas.microsoft.com/office/drawing/2014/main" id="{DB4FC19F-428F-79AE-88CB-C15D70D61B03}"/>
              </a:ext>
            </a:extLst>
          </p:cNvPr>
          <p:cNvSpPr/>
          <p:nvPr/>
        </p:nvSpPr>
        <p:spPr>
          <a:xfrm>
            <a:off x="6096000" y="1238326"/>
            <a:ext cx="2876702" cy="590702"/>
          </a:xfrm>
          <a:prstGeom prst="rect">
            <a:avLst/>
          </a:prstGeom>
          <a:solidFill>
            <a:srgbClr val="EFF6FF"/>
          </a:solidFill>
          <a:ln w="12700">
            <a:solidFill>
              <a:srgbClr val="DBEAFE"/>
            </a:solidFill>
            <a:prstDash val="solid"/>
          </a:ln>
          <a:effectLst/>
        </p:spPr>
        <p:txBody>
          <a:bodyPr/>
          <a:lstStyle/>
          <a:p>
            <a:endParaRPr lang="en-JP"/>
          </a:p>
        </p:txBody>
      </p:sp>
      <p:sp>
        <p:nvSpPr>
          <p:cNvPr id="31" name="Text 27">
            <a:extLst>
              <a:ext uri="{FF2B5EF4-FFF2-40B4-BE49-F238E27FC236}">
                <a16:creationId xmlns:a16="http://schemas.microsoft.com/office/drawing/2014/main" id="{FCB99F7D-B1DD-74F3-B82E-09CEA531E7AE}"/>
              </a:ext>
            </a:extLst>
          </p:cNvPr>
          <p:cNvSpPr txBox="1"/>
          <p:nvPr/>
        </p:nvSpPr>
        <p:spPr>
          <a:xfrm>
            <a:off x="6181954" y="1324279"/>
            <a:ext cx="1034186" cy="191110"/>
          </a:xfrm>
          <a:prstGeom prst="rect">
            <a:avLst/>
          </a:prstGeom>
          <a:noFill/>
          <a:ln/>
          <a:effectLst/>
        </p:spPr>
        <p:txBody>
          <a:bodyPr wrap="square" lIns="0" tIns="0" rIns="0" bIns="0" rtlCol="0" anchor="ctr"/>
          <a:lstStyle/>
          <a:p>
            <a:pPr marL="0" indent="0" algn="l">
              <a:buNone/>
            </a:pPr>
            <a:r>
              <a:rPr lang="en-US" sz="1000" dirty="0">
                <a:solidFill>
                  <a:srgbClr val="232F3E"/>
                </a:solidFill>
                <a:ea typeface="Amazon Ember" panose="020B0603020204020204" pitchFamily="34" charset="0"/>
                <a:cs typeface="Amazon Ember" panose="020B0603020204020204" pitchFamily="34" charset="0"/>
              </a:rPr>
              <a:t>運営コスト削減</a:t>
            </a:r>
            <a:endParaRPr lang="en-US" sz="1000" dirty="0"/>
          </a:p>
        </p:txBody>
      </p:sp>
      <p:sp>
        <p:nvSpPr>
          <p:cNvPr id="32" name="Text 28">
            <a:extLst>
              <a:ext uri="{FF2B5EF4-FFF2-40B4-BE49-F238E27FC236}">
                <a16:creationId xmlns:a16="http://schemas.microsoft.com/office/drawing/2014/main" id="{17E0DC89-2F7A-6FC6-6387-4DFE57D1A0BB}"/>
              </a:ext>
            </a:extLst>
          </p:cNvPr>
          <p:cNvSpPr txBox="1"/>
          <p:nvPr/>
        </p:nvSpPr>
        <p:spPr>
          <a:xfrm>
            <a:off x="6181954" y="1514475"/>
            <a:ext cx="685800" cy="228600"/>
          </a:xfrm>
          <a:prstGeom prst="rect">
            <a:avLst/>
          </a:prstGeom>
          <a:noFill/>
          <a:ln/>
          <a:effectLst/>
        </p:spPr>
        <p:txBody>
          <a:bodyPr wrap="square" lIns="0" tIns="0" rIns="0" bIns="0" rtlCol="0" anchor="ctr"/>
          <a:lstStyle/>
          <a:p>
            <a:pPr marL="0" indent="0" algn="l">
              <a:buNone/>
            </a:pPr>
            <a:r>
              <a:rPr lang="en-US" sz="1200" dirty="0">
                <a:solidFill>
                  <a:srgbClr val="059669"/>
                </a:solidFill>
                <a:ea typeface="Amazon Ember" panose="020B0603020204020204" pitchFamily="34" charset="0"/>
                <a:cs typeface="Amazon Ember" panose="020B0603020204020204" pitchFamily="34" charset="0"/>
              </a:rPr>
              <a:t>30-40%</a:t>
            </a:r>
            <a:endParaRPr lang="en-US" sz="1200" dirty="0"/>
          </a:p>
        </p:txBody>
      </p:sp>
      <p:sp>
        <p:nvSpPr>
          <p:cNvPr id="33" name="Text 29">
            <a:extLst>
              <a:ext uri="{FF2B5EF4-FFF2-40B4-BE49-F238E27FC236}">
                <a16:creationId xmlns:a16="http://schemas.microsoft.com/office/drawing/2014/main" id="{D56DA511-7012-98E6-20CA-1D3842373D15}"/>
              </a:ext>
            </a:extLst>
          </p:cNvPr>
          <p:cNvSpPr txBox="1"/>
          <p:nvPr/>
        </p:nvSpPr>
        <p:spPr>
          <a:xfrm>
            <a:off x="6782714" y="1562023"/>
            <a:ext cx="1010412" cy="162763"/>
          </a:xfrm>
          <a:prstGeom prst="rect">
            <a:avLst/>
          </a:prstGeom>
          <a:noFill/>
          <a:ln/>
          <a:effectLst/>
        </p:spPr>
        <p:txBody>
          <a:bodyPr wrap="square" lIns="0" tIns="0" rIns="0" bIns="0" rtlCol="0" anchor="ctr"/>
          <a:lstStyle/>
          <a:p>
            <a:pPr marL="0" indent="0" algn="l">
              <a:buNone/>
            </a:pPr>
            <a:r>
              <a:rPr lang="en-US" sz="900" dirty="0">
                <a:solidFill>
                  <a:srgbClr val="000000"/>
                </a:solidFill>
                <a:ea typeface="Amazon Ember" panose="020B0603020204020204" pitchFamily="34" charset="0"/>
                <a:cs typeface="Amazon Ember" panose="020B0603020204020204" pitchFamily="34" charset="0"/>
              </a:rPr>
              <a:t>削減（業界平均）</a:t>
            </a:r>
            <a:endParaRPr lang="en-US" sz="900" dirty="0"/>
          </a:p>
        </p:txBody>
      </p:sp>
      <p:sp>
        <p:nvSpPr>
          <p:cNvPr id="34" name="Shape 30">
            <a:extLst>
              <a:ext uri="{FF2B5EF4-FFF2-40B4-BE49-F238E27FC236}">
                <a16:creationId xmlns:a16="http://schemas.microsoft.com/office/drawing/2014/main" id="{CC767192-D0B1-8E52-7D29-325ED7BDBEDB}"/>
              </a:ext>
            </a:extLst>
          </p:cNvPr>
          <p:cNvSpPr/>
          <p:nvPr/>
        </p:nvSpPr>
        <p:spPr>
          <a:xfrm>
            <a:off x="9048598" y="1238326"/>
            <a:ext cx="2876702" cy="590702"/>
          </a:xfrm>
          <a:prstGeom prst="rect">
            <a:avLst/>
          </a:prstGeom>
          <a:solidFill>
            <a:srgbClr val="EFF6FF"/>
          </a:solidFill>
          <a:ln w="12700">
            <a:solidFill>
              <a:srgbClr val="DBEAFE"/>
            </a:solidFill>
            <a:prstDash val="solid"/>
          </a:ln>
          <a:effectLst/>
        </p:spPr>
        <p:txBody>
          <a:bodyPr/>
          <a:lstStyle/>
          <a:p>
            <a:endParaRPr lang="en-JP"/>
          </a:p>
        </p:txBody>
      </p:sp>
      <p:sp>
        <p:nvSpPr>
          <p:cNvPr id="35" name="Text 31">
            <a:extLst>
              <a:ext uri="{FF2B5EF4-FFF2-40B4-BE49-F238E27FC236}">
                <a16:creationId xmlns:a16="http://schemas.microsoft.com/office/drawing/2014/main" id="{1EFD7DA3-1B48-CAD7-0E4E-39E13BE57A31}"/>
              </a:ext>
            </a:extLst>
          </p:cNvPr>
          <p:cNvSpPr txBox="1"/>
          <p:nvPr/>
        </p:nvSpPr>
        <p:spPr>
          <a:xfrm>
            <a:off x="9134551" y="1324279"/>
            <a:ext cx="900684" cy="191110"/>
          </a:xfrm>
          <a:prstGeom prst="rect">
            <a:avLst/>
          </a:prstGeom>
          <a:noFill/>
          <a:ln/>
          <a:effectLst/>
        </p:spPr>
        <p:txBody>
          <a:bodyPr wrap="square" lIns="0" tIns="0" rIns="0" bIns="0" rtlCol="0" anchor="ctr"/>
          <a:lstStyle/>
          <a:p>
            <a:pPr marL="0" indent="0" algn="l">
              <a:buNone/>
            </a:pPr>
            <a:r>
              <a:rPr lang="en-US" sz="1000" dirty="0">
                <a:solidFill>
                  <a:srgbClr val="232F3E"/>
                </a:solidFill>
                <a:ea typeface="Amazon Ember" panose="020B0603020204020204" pitchFamily="34" charset="0"/>
                <a:cs typeface="Amazon Ember" panose="020B0603020204020204" pitchFamily="34" charset="0"/>
              </a:rPr>
              <a:t>研修工数削減</a:t>
            </a:r>
            <a:endParaRPr lang="en-US" sz="1000" dirty="0"/>
          </a:p>
        </p:txBody>
      </p:sp>
      <p:sp>
        <p:nvSpPr>
          <p:cNvPr id="36" name="Text 32">
            <a:extLst>
              <a:ext uri="{FF2B5EF4-FFF2-40B4-BE49-F238E27FC236}">
                <a16:creationId xmlns:a16="http://schemas.microsoft.com/office/drawing/2014/main" id="{F2E1CF69-7D1B-819E-126C-B4791BBA2E0C}"/>
              </a:ext>
            </a:extLst>
          </p:cNvPr>
          <p:cNvSpPr txBox="1"/>
          <p:nvPr/>
        </p:nvSpPr>
        <p:spPr>
          <a:xfrm>
            <a:off x="9134551" y="1514475"/>
            <a:ext cx="752551" cy="228600"/>
          </a:xfrm>
          <a:prstGeom prst="rect">
            <a:avLst/>
          </a:prstGeom>
          <a:noFill/>
          <a:ln/>
          <a:effectLst/>
        </p:spPr>
        <p:txBody>
          <a:bodyPr wrap="square" lIns="0" tIns="0" rIns="0" bIns="0" rtlCol="0" anchor="ctr"/>
          <a:lstStyle/>
          <a:p>
            <a:pPr marL="0" indent="0" algn="l">
              <a:buNone/>
            </a:pPr>
            <a:r>
              <a:rPr lang="en-US" sz="1200" dirty="0">
                <a:solidFill>
                  <a:srgbClr val="059669"/>
                </a:solidFill>
                <a:ea typeface="Amazon Ember" panose="020B0603020204020204" pitchFamily="34" charset="0"/>
                <a:cs typeface="Amazon Ember" panose="020B0603020204020204" pitchFamily="34" charset="0"/>
              </a:rPr>
              <a:t>90%以上</a:t>
            </a:r>
            <a:endParaRPr lang="en-US" sz="1200" dirty="0"/>
          </a:p>
        </p:txBody>
      </p:sp>
      <p:sp>
        <p:nvSpPr>
          <p:cNvPr id="37" name="Text 33">
            <a:extLst>
              <a:ext uri="{FF2B5EF4-FFF2-40B4-BE49-F238E27FC236}">
                <a16:creationId xmlns:a16="http://schemas.microsoft.com/office/drawing/2014/main" id="{381B8040-8DBA-08C7-6D3D-A382F78753C8}"/>
              </a:ext>
            </a:extLst>
          </p:cNvPr>
          <p:cNvSpPr txBox="1"/>
          <p:nvPr/>
        </p:nvSpPr>
        <p:spPr>
          <a:xfrm>
            <a:off x="9803892" y="1562023"/>
            <a:ext cx="1124712" cy="162763"/>
          </a:xfrm>
          <a:prstGeom prst="rect">
            <a:avLst/>
          </a:prstGeom>
          <a:noFill/>
          <a:ln/>
          <a:effectLst/>
        </p:spPr>
        <p:txBody>
          <a:bodyPr wrap="square" lIns="0" tIns="0" rIns="0" bIns="0" rtlCol="0" anchor="ctr"/>
          <a:lstStyle/>
          <a:p>
            <a:pPr marL="0" indent="0" algn="l">
              <a:buNone/>
            </a:pPr>
            <a:r>
              <a:rPr lang="en-US" sz="900" dirty="0">
                <a:solidFill>
                  <a:srgbClr val="000000"/>
                </a:solidFill>
                <a:ea typeface="Amazon Ember" panose="020B0603020204020204" pitchFamily="34" charset="0"/>
                <a:cs typeface="Amazon Ember" panose="020B0603020204020204" pitchFamily="34" charset="0"/>
              </a:rPr>
              <a:t>（ベルシステム24）</a:t>
            </a:r>
            <a:endParaRPr lang="en-US" sz="900" dirty="0"/>
          </a:p>
        </p:txBody>
      </p:sp>
      <p:sp>
        <p:nvSpPr>
          <p:cNvPr id="38" name="Shape 34">
            <a:extLst>
              <a:ext uri="{FF2B5EF4-FFF2-40B4-BE49-F238E27FC236}">
                <a16:creationId xmlns:a16="http://schemas.microsoft.com/office/drawing/2014/main" id="{9D9881C6-50C8-92C1-21E6-B86F078DC02B}"/>
              </a:ext>
            </a:extLst>
          </p:cNvPr>
          <p:cNvSpPr/>
          <p:nvPr/>
        </p:nvSpPr>
        <p:spPr>
          <a:xfrm>
            <a:off x="6096000" y="1904923"/>
            <a:ext cx="2876702" cy="590702"/>
          </a:xfrm>
          <a:prstGeom prst="rect">
            <a:avLst/>
          </a:prstGeom>
          <a:solidFill>
            <a:srgbClr val="EFF6FF"/>
          </a:solidFill>
          <a:ln w="12700">
            <a:solidFill>
              <a:srgbClr val="DBEAFE"/>
            </a:solidFill>
            <a:prstDash val="solid"/>
          </a:ln>
          <a:effectLst/>
        </p:spPr>
        <p:txBody>
          <a:bodyPr/>
          <a:lstStyle/>
          <a:p>
            <a:endParaRPr lang="en-JP"/>
          </a:p>
        </p:txBody>
      </p:sp>
      <p:sp>
        <p:nvSpPr>
          <p:cNvPr id="39" name="Text 35">
            <a:extLst>
              <a:ext uri="{FF2B5EF4-FFF2-40B4-BE49-F238E27FC236}">
                <a16:creationId xmlns:a16="http://schemas.microsoft.com/office/drawing/2014/main" id="{FC590CA0-B2BB-C347-035A-F68FEBC96789}"/>
              </a:ext>
            </a:extLst>
          </p:cNvPr>
          <p:cNvSpPr txBox="1"/>
          <p:nvPr/>
        </p:nvSpPr>
        <p:spPr>
          <a:xfrm>
            <a:off x="6181954" y="1990877"/>
            <a:ext cx="1167689" cy="191110"/>
          </a:xfrm>
          <a:prstGeom prst="rect">
            <a:avLst/>
          </a:prstGeom>
          <a:noFill/>
          <a:ln/>
          <a:effectLst/>
        </p:spPr>
        <p:txBody>
          <a:bodyPr wrap="square" lIns="0" tIns="0" rIns="0" bIns="0" rtlCol="0" anchor="ctr"/>
          <a:lstStyle/>
          <a:p>
            <a:pPr marL="0" indent="0" algn="l">
              <a:buNone/>
            </a:pPr>
            <a:r>
              <a:rPr lang="en-US" sz="1000" dirty="0">
                <a:solidFill>
                  <a:srgbClr val="232F3E"/>
                </a:solidFill>
                <a:ea typeface="Amazon Ember" panose="020B0603020204020204" pitchFamily="34" charset="0"/>
                <a:cs typeface="Amazon Ember" panose="020B0603020204020204" pitchFamily="34" charset="0"/>
              </a:rPr>
              <a:t>問い合わせ削減率</a:t>
            </a:r>
            <a:endParaRPr lang="en-US" sz="1000" dirty="0"/>
          </a:p>
        </p:txBody>
      </p:sp>
      <p:sp>
        <p:nvSpPr>
          <p:cNvPr id="40" name="Text 36">
            <a:extLst>
              <a:ext uri="{FF2B5EF4-FFF2-40B4-BE49-F238E27FC236}">
                <a16:creationId xmlns:a16="http://schemas.microsoft.com/office/drawing/2014/main" id="{5517DB8A-1470-3F59-B169-18EF3F99F186}"/>
              </a:ext>
            </a:extLst>
          </p:cNvPr>
          <p:cNvSpPr txBox="1"/>
          <p:nvPr/>
        </p:nvSpPr>
        <p:spPr>
          <a:xfrm>
            <a:off x="6181954" y="2181072"/>
            <a:ext cx="448056" cy="228600"/>
          </a:xfrm>
          <a:prstGeom prst="rect">
            <a:avLst/>
          </a:prstGeom>
          <a:noFill/>
          <a:ln/>
          <a:effectLst/>
        </p:spPr>
        <p:txBody>
          <a:bodyPr wrap="square" lIns="0" tIns="0" rIns="0" bIns="0" rtlCol="0" anchor="ctr"/>
          <a:lstStyle/>
          <a:p>
            <a:pPr marL="0" indent="0" algn="l">
              <a:buNone/>
            </a:pPr>
            <a:r>
              <a:rPr lang="en-US" sz="1200" dirty="0">
                <a:solidFill>
                  <a:srgbClr val="059669"/>
                </a:solidFill>
                <a:ea typeface="Amazon Ember" panose="020B0603020204020204" pitchFamily="34" charset="0"/>
                <a:cs typeface="Amazon Ember" panose="020B0603020204020204" pitchFamily="34" charset="0"/>
              </a:rPr>
              <a:t>30%</a:t>
            </a:r>
            <a:endParaRPr lang="en-US" sz="1200" dirty="0"/>
          </a:p>
        </p:txBody>
      </p:sp>
      <p:sp>
        <p:nvSpPr>
          <p:cNvPr id="41" name="Text 37">
            <a:extLst>
              <a:ext uri="{FF2B5EF4-FFF2-40B4-BE49-F238E27FC236}">
                <a16:creationId xmlns:a16="http://schemas.microsoft.com/office/drawing/2014/main" id="{5DA7C012-7F4E-BBFF-5AB9-D31D641E9232}"/>
              </a:ext>
            </a:extLst>
          </p:cNvPr>
          <p:cNvSpPr txBox="1"/>
          <p:nvPr/>
        </p:nvSpPr>
        <p:spPr>
          <a:xfrm>
            <a:off x="6546799" y="2228621"/>
            <a:ext cx="1010412" cy="162763"/>
          </a:xfrm>
          <a:prstGeom prst="rect">
            <a:avLst/>
          </a:prstGeom>
          <a:noFill/>
          <a:ln/>
          <a:effectLst/>
        </p:spPr>
        <p:txBody>
          <a:bodyPr wrap="square" lIns="0" tIns="0" rIns="0" bIns="0" rtlCol="0" anchor="ctr"/>
          <a:lstStyle/>
          <a:p>
            <a:pPr marL="0" indent="0" algn="l">
              <a:buNone/>
            </a:pPr>
            <a:r>
              <a:rPr lang="en-US" sz="900" dirty="0">
                <a:solidFill>
                  <a:srgbClr val="000000"/>
                </a:solidFill>
                <a:ea typeface="Amazon Ember" panose="020B0603020204020204" pitchFamily="34" charset="0"/>
                <a:cs typeface="Amazon Ember" panose="020B0603020204020204" pitchFamily="34" charset="0"/>
              </a:rPr>
              <a:t>電話削減（平均）</a:t>
            </a:r>
            <a:endParaRPr lang="en-US" sz="900" dirty="0"/>
          </a:p>
        </p:txBody>
      </p:sp>
      <p:sp>
        <p:nvSpPr>
          <p:cNvPr id="42" name="Shape 38">
            <a:extLst>
              <a:ext uri="{FF2B5EF4-FFF2-40B4-BE49-F238E27FC236}">
                <a16:creationId xmlns:a16="http://schemas.microsoft.com/office/drawing/2014/main" id="{A48260C0-54A0-30AE-43FB-8A68DACC886F}"/>
              </a:ext>
            </a:extLst>
          </p:cNvPr>
          <p:cNvSpPr/>
          <p:nvPr/>
        </p:nvSpPr>
        <p:spPr>
          <a:xfrm>
            <a:off x="9048598" y="1904923"/>
            <a:ext cx="2876702" cy="590702"/>
          </a:xfrm>
          <a:prstGeom prst="rect">
            <a:avLst/>
          </a:prstGeom>
          <a:solidFill>
            <a:srgbClr val="EFF6FF"/>
          </a:solidFill>
          <a:ln w="12700">
            <a:solidFill>
              <a:srgbClr val="DBEAFE"/>
            </a:solidFill>
            <a:prstDash val="solid"/>
          </a:ln>
          <a:effectLst/>
        </p:spPr>
        <p:txBody>
          <a:bodyPr/>
          <a:lstStyle/>
          <a:p>
            <a:endParaRPr lang="en-JP"/>
          </a:p>
        </p:txBody>
      </p:sp>
      <p:sp>
        <p:nvSpPr>
          <p:cNvPr id="43" name="Text 39">
            <a:extLst>
              <a:ext uri="{FF2B5EF4-FFF2-40B4-BE49-F238E27FC236}">
                <a16:creationId xmlns:a16="http://schemas.microsoft.com/office/drawing/2014/main" id="{B5D1587F-C9F8-C9A7-E71B-6CBCD1C7273E}"/>
              </a:ext>
            </a:extLst>
          </p:cNvPr>
          <p:cNvSpPr txBox="1"/>
          <p:nvPr/>
        </p:nvSpPr>
        <p:spPr>
          <a:xfrm>
            <a:off x="9134551" y="1990877"/>
            <a:ext cx="1148486" cy="191110"/>
          </a:xfrm>
          <a:prstGeom prst="rect">
            <a:avLst/>
          </a:prstGeom>
          <a:noFill/>
          <a:ln/>
          <a:effectLst/>
        </p:spPr>
        <p:txBody>
          <a:bodyPr wrap="square" lIns="0" tIns="0" rIns="0" bIns="0" rtlCol="0" anchor="ctr"/>
          <a:lstStyle/>
          <a:p>
            <a:pPr marL="0" indent="0" algn="l">
              <a:buNone/>
            </a:pPr>
            <a:r>
              <a:rPr lang="en-US" sz="1000" dirty="0">
                <a:solidFill>
                  <a:srgbClr val="232F3E"/>
                </a:solidFill>
                <a:ea typeface="Amazon Ember" panose="020B0603020204020204" pitchFamily="34" charset="0"/>
                <a:cs typeface="Amazon Ember" panose="020B0603020204020204" pitchFamily="34" charset="0"/>
              </a:rPr>
              <a:t>後処理時間(ACW)</a:t>
            </a:r>
            <a:endParaRPr lang="en-US" sz="1000" dirty="0"/>
          </a:p>
        </p:txBody>
      </p:sp>
      <p:sp>
        <p:nvSpPr>
          <p:cNvPr id="44" name="Text 40">
            <a:extLst>
              <a:ext uri="{FF2B5EF4-FFF2-40B4-BE49-F238E27FC236}">
                <a16:creationId xmlns:a16="http://schemas.microsoft.com/office/drawing/2014/main" id="{1C157EA8-9BD7-710E-8702-45D13FAF8F3F}"/>
              </a:ext>
            </a:extLst>
          </p:cNvPr>
          <p:cNvSpPr txBox="1"/>
          <p:nvPr/>
        </p:nvSpPr>
        <p:spPr>
          <a:xfrm>
            <a:off x="9134551" y="2181072"/>
            <a:ext cx="685800" cy="228600"/>
          </a:xfrm>
          <a:prstGeom prst="rect">
            <a:avLst/>
          </a:prstGeom>
          <a:noFill/>
          <a:ln/>
          <a:effectLst/>
        </p:spPr>
        <p:txBody>
          <a:bodyPr wrap="square" lIns="0" tIns="0" rIns="0" bIns="0" rtlCol="0" anchor="ctr"/>
          <a:lstStyle/>
          <a:p>
            <a:pPr marL="0" indent="0" algn="l">
              <a:buNone/>
            </a:pPr>
            <a:r>
              <a:rPr lang="en-US" sz="1200" dirty="0">
                <a:solidFill>
                  <a:srgbClr val="059669"/>
                </a:solidFill>
                <a:ea typeface="Amazon Ember" panose="020B0603020204020204" pitchFamily="34" charset="0"/>
                <a:cs typeface="Amazon Ember" panose="020B0603020204020204" pitchFamily="34" charset="0"/>
              </a:rPr>
              <a:t>30-50%</a:t>
            </a:r>
            <a:endParaRPr lang="en-US" sz="1200" dirty="0"/>
          </a:p>
        </p:txBody>
      </p:sp>
      <p:sp>
        <p:nvSpPr>
          <p:cNvPr id="45" name="Text 41">
            <a:extLst>
              <a:ext uri="{FF2B5EF4-FFF2-40B4-BE49-F238E27FC236}">
                <a16:creationId xmlns:a16="http://schemas.microsoft.com/office/drawing/2014/main" id="{C2F72AAF-0FC8-430F-832E-67B3828B5FC5}"/>
              </a:ext>
            </a:extLst>
          </p:cNvPr>
          <p:cNvSpPr txBox="1"/>
          <p:nvPr/>
        </p:nvSpPr>
        <p:spPr>
          <a:xfrm>
            <a:off x="9735312" y="2228621"/>
            <a:ext cx="876910" cy="162763"/>
          </a:xfrm>
          <a:prstGeom prst="rect">
            <a:avLst/>
          </a:prstGeom>
          <a:noFill/>
          <a:ln/>
          <a:effectLst/>
        </p:spPr>
        <p:txBody>
          <a:bodyPr wrap="square" lIns="0" tIns="0" rIns="0" bIns="0" rtlCol="0" anchor="ctr"/>
          <a:lstStyle/>
          <a:p>
            <a:pPr marL="0" indent="0" algn="l">
              <a:buNone/>
            </a:pPr>
            <a:r>
              <a:rPr lang="en-US" sz="900" dirty="0">
                <a:solidFill>
                  <a:srgbClr val="000000"/>
                </a:solidFill>
                <a:ea typeface="Amazon Ember" panose="020B0603020204020204" pitchFamily="34" charset="0"/>
                <a:cs typeface="Amazon Ember" panose="020B0603020204020204" pitchFamily="34" charset="0"/>
              </a:rPr>
              <a:t>削減（AI活用）</a:t>
            </a:r>
            <a:endParaRPr lang="en-US" sz="900" dirty="0"/>
          </a:p>
        </p:txBody>
      </p:sp>
      <p:pic>
        <p:nvPicPr>
          <p:cNvPr id="46" name="Image 4" descr="preencoded.png">
            <a:extLst>
              <a:ext uri="{FF2B5EF4-FFF2-40B4-BE49-F238E27FC236}">
                <a16:creationId xmlns:a16="http://schemas.microsoft.com/office/drawing/2014/main" id="{3E2EDE1E-47FC-F4AA-DEA9-3A3E0E0B5AB4}"/>
              </a:ext>
            </a:extLst>
          </p:cNvPr>
          <p:cNvPicPr>
            <a:picLocks noChangeAspect="1"/>
          </p:cNvPicPr>
          <p:nvPr/>
        </p:nvPicPr>
        <p:blipFill>
          <a:blip r:embed="rId6"/>
          <a:srcRect l="-1773" r="-1773"/>
          <a:stretch/>
        </p:blipFill>
        <p:spPr>
          <a:xfrm>
            <a:off x="6096000" y="2619984"/>
            <a:ext cx="133502" cy="171907"/>
          </a:xfrm>
          <a:prstGeom prst="rect">
            <a:avLst/>
          </a:prstGeom>
          <a:effectLst/>
        </p:spPr>
      </p:pic>
      <p:sp>
        <p:nvSpPr>
          <p:cNvPr id="47" name="Text 42">
            <a:extLst>
              <a:ext uri="{FF2B5EF4-FFF2-40B4-BE49-F238E27FC236}">
                <a16:creationId xmlns:a16="http://schemas.microsoft.com/office/drawing/2014/main" id="{89BDBA2E-AFFB-0D95-AC45-CA93B0DF9AA0}"/>
              </a:ext>
            </a:extLst>
          </p:cNvPr>
          <p:cNvSpPr txBox="1"/>
          <p:nvPr/>
        </p:nvSpPr>
        <p:spPr>
          <a:xfrm>
            <a:off x="6305398" y="2571521"/>
            <a:ext cx="1329538" cy="267005"/>
          </a:xfrm>
          <a:prstGeom prst="rect">
            <a:avLst/>
          </a:prstGeom>
          <a:noFill/>
          <a:ln/>
          <a:effectLst/>
        </p:spPr>
        <p:txBody>
          <a:bodyPr wrap="square" lIns="0" tIns="0" rIns="0" bIns="0" rtlCol="0" anchor="ctr"/>
          <a:lstStyle/>
          <a:p>
            <a:pPr marL="0" indent="0" algn="l">
              <a:buNone/>
            </a:pPr>
            <a:r>
              <a:rPr lang="en-US" sz="1300" dirty="0">
                <a:solidFill>
                  <a:srgbClr val="232F3E"/>
                </a:solidFill>
                <a:ea typeface="Amazon Ember" panose="020B0603020204020204" pitchFamily="34" charset="0"/>
                <a:cs typeface="Amazon Ember" panose="020B0603020204020204" pitchFamily="34" charset="0"/>
              </a:rPr>
              <a:t>具体的導入事例</a:t>
            </a:r>
            <a:endParaRPr lang="en-US" sz="1300" dirty="0"/>
          </a:p>
        </p:txBody>
      </p:sp>
      <p:sp>
        <p:nvSpPr>
          <p:cNvPr id="48" name="Shape 43">
            <a:extLst>
              <a:ext uri="{FF2B5EF4-FFF2-40B4-BE49-F238E27FC236}">
                <a16:creationId xmlns:a16="http://schemas.microsoft.com/office/drawing/2014/main" id="{F1898005-A86A-8D44-E159-808CB64664D2}"/>
              </a:ext>
            </a:extLst>
          </p:cNvPr>
          <p:cNvSpPr/>
          <p:nvPr/>
        </p:nvSpPr>
        <p:spPr>
          <a:xfrm>
            <a:off x="6096000" y="2914421"/>
            <a:ext cx="5829300" cy="1371600"/>
          </a:xfrm>
          <a:prstGeom prst="rect">
            <a:avLst/>
          </a:prstGeom>
          <a:solidFill>
            <a:srgbClr val="FFFFFF"/>
          </a:solidFill>
          <a:ln w="12700">
            <a:solidFill>
              <a:srgbClr val="E5E7EB"/>
            </a:solidFill>
            <a:prstDash val="solid"/>
          </a:ln>
          <a:effectLst/>
        </p:spPr>
        <p:txBody>
          <a:bodyPr/>
          <a:lstStyle/>
          <a:p>
            <a:endParaRPr lang="en-JP"/>
          </a:p>
        </p:txBody>
      </p:sp>
      <p:sp>
        <p:nvSpPr>
          <p:cNvPr id="49" name="Shape 44">
            <a:extLst>
              <a:ext uri="{FF2B5EF4-FFF2-40B4-BE49-F238E27FC236}">
                <a16:creationId xmlns:a16="http://schemas.microsoft.com/office/drawing/2014/main" id="{566C7305-1508-7B8C-53FE-BB1108FCE2F9}"/>
              </a:ext>
            </a:extLst>
          </p:cNvPr>
          <p:cNvSpPr/>
          <p:nvPr/>
        </p:nvSpPr>
        <p:spPr>
          <a:xfrm>
            <a:off x="6181954" y="3381679"/>
            <a:ext cx="5658307" cy="9144"/>
          </a:xfrm>
          <a:prstGeom prst="rect">
            <a:avLst/>
          </a:prstGeom>
          <a:solidFill>
            <a:srgbClr val="E5E7EB"/>
          </a:solidFill>
          <a:ln/>
          <a:effectLst/>
        </p:spPr>
        <p:txBody>
          <a:bodyPr/>
          <a:lstStyle/>
          <a:p>
            <a:endParaRPr lang="en-JP"/>
          </a:p>
        </p:txBody>
      </p:sp>
      <p:sp>
        <p:nvSpPr>
          <p:cNvPr id="50" name="Shape 45">
            <a:extLst>
              <a:ext uri="{FF2B5EF4-FFF2-40B4-BE49-F238E27FC236}">
                <a16:creationId xmlns:a16="http://schemas.microsoft.com/office/drawing/2014/main" id="{5813020B-B742-15BF-C69C-C547D8436B66}"/>
              </a:ext>
            </a:extLst>
          </p:cNvPr>
          <p:cNvSpPr/>
          <p:nvPr/>
        </p:nvSpPr>
        <p:spPr>
          <a:xfrm>
            <a:off x="6181954" y="3000375"/>
            <a:ext cx="209398" cy="304495"/>
          </a:xfrm>
          <a:prstGeom prst="rect">
            <a:avLst/>
          </a:prstGeom>
          <a:solidFill>
            <a:srgbClr val="DBEAFE"/>
          </a:solidFill>
          <a:ln/>
          <a:effectLst/>
        </p:spPr>
        <p:txBody>
          <a:bodyPr/>
          <a:lstStyle/>
          <a:p>
            <a:endParaRPr lang="en-JP"/>
          </a:p>
        </p:txBody>
      </p:sp>
      <p:pic>
        <p:nvPicPr>
          <p:cNvPr id="51" name="Image 5" descr="preencoded.png">
            <a:extLst>
              <a:ext uri="{FF2B5EF4-FFF2-40B4-BE49-F238E27FC236}">
                <a16:creationId xmlns:a16="http://schemas.microsoft.com/office/drawing/2014/main" id="{070C6848-9443-97B9-7DFB-F38A81F6F086}"/>
              </a:ext>
            </a:extLst>
          </p:cNvPr>
          <p:cNvPicPr>
            <a:picLocks noChangeAspect="1"/>
          </p:cNvPicPr>
          <p:nvPr/>
        </p:nvPicPr>
        <p:blipFill>
          <a:blip r:embed="rId7"/>
          <a:srcRect/>
          <a:stretch/>
        </p:blipFill>
        <p:spPr>
          <a:xfrm>
            <a:off x="6219444" y="3102787"/>
            <a:ext cx="133502" cy="133502"/>
          </a:xfrm>
          <a:prstGeom prst="rect">
            <a:avLst/>
          </a:prstGeom>
          <a:effectLst/>
        </p:spPr>
      </p:pic>
      <p:sp>
        <p:nvSpPr>
          <p:cNvPr id="52" name="Text 46">
            <a:extLst>
              <a:ext uri="{FF2B5EF4-FFF2-40B4-BE49-F238E27FC236}">
                <a16:creationId xmlns:a16="http://schemas.microsoft.com/office/drawing/2014/main" id="{C1541EA4-8964-5E6A-3771-619C3AE18A71}"/>
              </a:ext>
            </a:extLst>
          </p:cNvPr>
          <p:cNvSpPr txBox="1"/>
          <p:nvPr/>
        </p:nvSpPr>
        <p:spPr>
          <a:xfrm>
            <a:off x="6467246" y="3000375"/>
            <a:ext cx="2243938" cy="191110"/>
          </a:xfrm>
          <a:prstGeom prst="rect">
            <a:avLst/>
          </a:prstGeom>
          <a:noFill/>
          <a:ln/>
          <a:effectLst/>
        </p:spPr>
        <p:txBody>
          <a:bodyPr wrap="square" lIns="0" tIns="0" rIns="0" bIns="0" rtlCol="0" anchor="ctr"/>
          <a:lstStyle/>
          <a:p>
            <a:pPr marL="0" indent="0" algn="l">
              <a:buNone/>
            </a:pPr>
            <a:r>
              <a:rPr lang="en-US" sz="1000" dirty="0">
                <a:solidFill>
                  <a:srgbClr val="000000"/>
                </a:solidFill>
                <a:ea typeface="Amazon Ember" panose="020B0603020204020204" pitchFamily="34" charset="0"/>
                <a:cs typeface="Amazon Ember" panose="020B0603020204020204" pitchFamily="34" charset="0"/>
              </a:rPr>
              <a:t>リクルート社（Amazon Connect）</a:t>
            </a:r>
            <a:endParaRPr lang="en-US" sz="1000" dirty="0"/>
          </a:p>
        </p:txBody>
      </p:sp>
      <p:sp>
        <p:nvSpPr>
          <p:cNvPr id="53" name="Text 47">
            <a:extLst>
              <a:ext uri="{FF2B5EF4-FFF2-40B4-BE49-F238E27FC236}">
                <a16:creationId xmlns:a16="http://schemas.microsoft.com/office/drawing/2014/main" id="{C2784ED8-5C81-3806-3CA5-D56F07D3923B}"/>
              </a:ext>
            </a:extLst>
          </p:cNvPr>
          <p:cNvSpPr txBox="1"/>
          <p:nvPr/>
        </p:nvSpPr>
        <p:spPr>
          <a:xfrm>
            <a:off x="6467246" y="3181426"/>
            <a:ext cx="1810512" cy="162763"/>
          </a:xfrm>
          <a:prstGeom prst="rect">
            <a:avLst/>
          </a:prstGeom>
          <a:noFill/>
          <a:ln/>
          <a:effectLst/>
        </p:spPr>
        <p:txBody>
          <a:bodyPr wrap="square" lIns="0" tIns="0" rIns="0" bIns="0" rtlCol="0" anchor="ctr"/>
          <a:lstStyle/>
          <a:p>
            <a:pPr marL="0" indent="0" algn="l">
              <a:buNone/>
            </a:pPr>
            <a:r>
              <a:rPr lang="en-US" sz="900" dirty="0">
                <a:solidFill>
                  <a:srgbClr val="4B5563"/>
                </a:solidFill>
                <a:ea typeface="Amazon Ember" panose="020B0603020204020204" pitchFamily="34" charset="0"/>
                <a:cs typeface="Amazon Ember" panose="020B0603020204020204" pitchFamily="34" charset="0"/>
              </a:rPr>
              <a:t>担当者接続時間を半分以下に短縮</a:t>
            </a:r>
            <a:endParaRPr lang="en-US" sz="900" dirty="0"/>
          </a:p>
        </p:txBody>
      </p:sp>
      <p:sp>
        <p:nvSpPr>
          <p:cNvPr id="54" name="Shape 48">
            <a:extLst>
              <a:ext uri="{FF2B5EF4-FFF2-40B4-BE49-F238E27FC236}">
                <a16:creationId xmlns:a16="http://schemas.microsoft.com/office/drawing/2014/main" id="{21E49A0B-5639-458E-2F37-F5B5865D5459}"/>
              </a:ext>
            </a:extLst>
          </p:cNvPr>
          <p:cNvSpPr/>
          <p:nvPr/>
        </p:nvSpPr>
        <p:spPr>
          <a:xfrm>
            <a:off x="6181954" y="3810533"/>
            <a:ext cx="5658307" cy="9144"/>
          </a:xfrm>
          <a:prstGeom prst="rect">
            <a:avLst/>
          </a:prstGeom>
          <a:solidFill>
            <a:srgbClr val="E5E7EB"/>
          </a:solidFill>
          <a:ln/>
          <a:effectLst/>
        </p:spPr>
        <p:txBody>
          <a:bodyPr/>
          <a:lstStyle/>
          <a:p>
            <a:endParaRPr lang="en-JP"/>
          </a:p>
        </p:txBody>
      </p:sp>
      <p:sp>
        <p:nvSpPr>
          <p:cNvPr id="55" name="Shape 49">
            <a:extLst>
              <a:ext uri="{FF2B5EF4-FFF2-40B4-BE49-F238E27FC236}">
                <a16:creationId xmlns:a16="http://schemas.microsoft.com/office/drawing/2014/main" id="{9C34C801-06E7-7C41-183A-6BCF5F72F177}"/>
              </a:ext>
            </a:extLst>
          </p:cNvPr>
          <p:cNvSpPr/>
          <p:nvPr/>
        </p:nvSpPr>
        <p:spPr>
          <a:xfrm>
            <a:off x="6181954" y="3429228"/>
            <a:ext cx="209398" cy="304495"/>
          </a:xfrm>
          <a:prstGeom prst="rect">
            <a:avLst/>
          </a:prstGeom>
          <a:solidFill>
            <a:srgbClr val="D1FAE5"/>
          </a:solidFill>
          <a:ln/>
          <a:effectLst/>
        </p:spPr>
        <p:txBody>
          <a:bodyPr/>
          <a:lstStyle/>
          <a:p>
            <a:endParaRPr lang="en-JP"/>
          </a:p>
        </p:txBody>
      </p:sp>
      <p:pic>
        <p:nvPicPr>
          <p:cNvPr id="56" name="Image 6" descr="preencoded.png">
            <a:extLst>
              <a:ext uri="{FF2B5EF4-FFF2-40B4-BE49-F238E27FC236}">
                <a16:creationId xmlns:a16="http://schemas.microsoft.com/office/drawing/2014/main" id="{083C8F0F-01F2-84AE-A04D-6CD5E8E75C14}"/>
              </a:ext>
            </a:extLst>
          </p:cNvPr>
          <p:cNvPicPr>
            <a:picLocks noChangeAspect="1"/>
          </p:cNvPicPr>
          <p:nvPr/>
        </p:nvPicPr>
        <p:blipFill>
          <a:blip r:embed="rId8"/>
          <a:srcRect/>
          <a:stretch/>
        </p:blipFill>
        <p:spPr>
          <a:xfrm>
            <a:off x="6219444" y="3531641"/>
            <a:ext cx="133502" cy="133502"/>
          </a:xfrm>
          <a:prstGeom prst="rect">
            <a:avLst/>
          </a:prstGeom>
          <a:effectLst/>
        </p:spPr>
      </p:pic>
      <p:sp>
        <p:nvSpPr>
          <p:cNvPr id="57" name="Text 50">
            <a:extLst>
              <a:ext uri="{FF2B5EF4-FFF2-40B4-BE49-F238E27FC236}">
                <a16:creationId xmlns:a16="http://schemas.microsoft.com/office/drawing/2014/main" id="{4BA11F22-5A33-FDD6-9CE0-470B08F535C8}"/>
              </a:ext>
            </a:extLst>
          </p:cNvPr>
          <p:cNvSpPr txBox="1"/>
          <p:nvPr/>
        </p:nvSpPr>
        <p:spPr>
          <a:xfrm>
            <a:off x="6467246" y="3429228"/>
            <a:ext cx="2110435" cy="191110"/>
          </a:xfrm>
          <a:prstGeom prst="rect">
            <a:avLst/>
          </a:prstGeom>
          <a:noFill/>
          <a:ln/>
          <a:effectLst/>
        </p:spPr>
        <p:txBody>
          <a:bodyPr wrap="square" lIns="0" tIns="0" rIns="0" bIns="0" rtlCol="0" anchor="ctr"/>
          <a:lstStyle/>
          <a:p>
            <a:pPr marL="0" indent="0" algn="l">
              <a:buNone/>
            </a:pPr>
            <a:r>
              <a:rPr lang="en-US" sz="1000" dirty="0">
                <a:solidFill>
                  <a:srgbClr val="000000"/>
                </a:solidFill>
                <a:ea typeface="Amazon Ember" panose="020B0603020204020204" pitchFamily="34" charset="0"/>
                <a:cs typeface="Amazon Ember" panose="020B0603020204020204" pitchFamily="34" charset="0"/>
              </a:rPr>
              <a:t>アイフル社（Amazon Connect）</a:t>
            </a:r>
            <a:endParaRPr lang="en-US" sz="1000" dirty="0"/>
          </a:p>
        </p:txBody>
      </p:sp>
      <p:sp>
        <p:nvSpPr>
          <p:cNvPr id="58" name="Text 51">
            <a:extLst>
              <a:ext uri="{FF2B5EF4-FFF2-40B4-BE49-F238E27FC236}">
                <a16:creationId xmlns:a16="http://schemas.microsoft.com/office/drawing/2014/main" id="{841F7778-ED3B-EA60-32A9-2F16E31FDC4C}"/>
              </a:ext>
            </a:extLst>
          </p:cNvPr>
          <p:cNvSpPr txBox="1"/>
          <p:nvPr/>
        </p:nvSpPr>
        <p:spPr>
          <a:xfrm>
            <a:off x="6467246" y="3610279"/>
            <a:ext cx="1714500" cy="162763"/>
          </a:xfrm>
          <a:prstGeom prst="rect">
            <a:avLst/>
          </a:prstGeom>
          <a:noFill/>
          <a:ln/>
          <a:effectLst/>
        </p:spPr>
        <p:txBody>
          <a:bodyPr wrap="square" lIns="0" tIns="0" rIns="0" bIns="0" rtlCol="0" anchor="ctr"/>
          <a:lstStyle/>
          <a:p>
            <a:pPr marL="0" indent="0" algn="l">
              <a:buNone/>
            </a:pPr>
            <a:r>
              <a:rPr lang="en-US" sz="900" dirty="0">
                <a:solidFill>
                  <a:srgbClr val="4B5563"/>
                </a:solidFill>
                <a:ea typeface="Amazon Ember" panose="020B0603020204020204" pitchFamily="34" charset="0"/>
                <a:cs typeface="Amazon Ember" panose="020B0603020204020204" pitchFamily="34" charset="0"/>
              </a:rPr>
              <a:t>1日120時間の業務効率化を実現</a:t>
            </a:r>
            <a:endParaRPr lang="en-US" sz="900" dirty="0"/>
          </a:p>
        </p:txBody>
      </p:sp>
      <p:pic>
        <p:nvPicPr>
          <p:cNvPr id="59" name="Image 7" descr="preencoded.png">
            <a:extLst>
              <a:ext uri="{FF2B5EF4-FFF2-40B4-BE49-F238E27FC236}">
                <a16:creationId xmlns:a16="http://schemas.microsoft.com/office/drawing/2014/main" id="{7E03E514-49E6-6692-BC43-ED00AB58F0F4}"/>
              </a:ext>
            </a:extLst>
          </p:cNvPr>
          <p:cNvPicPr>
            <a:picLocks noChangeAspect="1"/>
          </p:cNvPicPr>
          <p:nvPr/>
        </p:nvPicPr>
        <p:blipFill>
          <a:blip r:embed="rId9"/>
          <a:srcRect/>
          <a:stretch/>
        </p:blipFill>
        <p:spPr>
          <a:xfrm>
            <a:off x="6219444" y="3960495"/>
            <a:ext cx="133502" cy="133502"/>
          </a:xfrm>
          <a:prstGeom prst="rect">
            <a:avLst/>
          </a:prstGeom>
          <a:effectLst/>
        </p:spPr>
      </p:pic>
      <p:sp>
        <p:nvSpPr>
          <p:cNvPr id="60" name="Text 52">
            <a:extLst>
              <a:ext uri="{FF2B5EF4-FFF2-40B4-BE49-F238E27FC236}">
                <a16:creationId xmlns:a16="http://schemas.microsoft.com/office/drawing/2014/main" id="{3E4EFD12-2513-584F-B7D4-634FC11AD0CD}"/>
              </a:ext>
            </a:extLst>
          </p:cNvPr>
          <p:cNvSpPr txBox="1"/>
          <p:nvPr/>
        </p:nvSpPr>
        <p:spPr>
          <a:xfrm>
            <a:off x="6467246" y="3858082"/>
            <a:ext cx="1605686" cy="191110"/>
          </a:xfrm>
          <a:prstGeom prst="rect">
            <a:avLst/>
          </a:prstGeom>
          <a:noFill/>
          <a:ln/>
          <a:effectLst/>
        </p:spPr>
        <p:txBody>
          <a:bodyPr wrap="square" lIns="0" tIns="0" rIns="0" bIns="0" rtlCol="0" anchor="ctr"/>
          <a:lstStyle/>
          <a:p>
            <a:pPr marL="0" indent="0" algn="l">
              <a:buNone/>
            </a:pPr>
            <a:r>
              <a:rPr lang="en-US" sz="1000" dirty="0">
                <a:solidFill>
                  <a:srgbClr val="000000"/>
                </a:solidFill>
                <a:ea typeface="Amazon Ember" panose="020B0603020204020204" pitchFamily="34" charset="0"/>
                <a:cs typeface="Amazon Ember" panose="020B0603020204020204" pitchFamily="34" charset="0"/>
              </a:rPr>
              <a:t>パモウナ社（CX最適化）</a:t>
            </a:r>
            <a:endParaRPr lang="en-US" sz="1000" dirty="0"/>
          </a:p>
        </p:txBody>
      </p:sp>
      <p:sp>
        <p:nvSpPr>
          <p:cNvPr id="61" name="Text 53">
            <a:extLst>
              <a:ext uri="{FF2B5EF4-FFF2-40B4-BE49-F238E27FC236}">
                <a16:creationId xmlns:a16="http://schemas.microsoft.com/office/drawing/2014/main" id="{4379E7EA-F1AA-77BB-20BD-B21BB8002856}"/>
              </a:ext>
            </a:extLst>
          </p:cNvPr>
          <p:cNvSpPr txBox="1"/>
          <p:nvPr/>
        </p:nvSpPr>
        <p:spPr>
          <a:xfrm>
            <a:off x="6467246" y="4039133"/>
            <a:ext cx="1867205" cy="162763"/>
          </a:xfrm>
          <a:prstGeom prst="rect">
            <a:avLst/>
          </a:prstGeom>
          <a:noFill/>
          <a:ln/>
          <a:effectLst/>
        </p:spPr>
        <p:txBody>
          <a:bodyPr wrap="square" lIns="0" tIns="0" rIns="0" bIns="0" rtlCol="0" anchor="ctr"/>
          <a:lstStyle/>
          <a:p>
            <a:pPr marL="0" indent="0" algn="l">
              <a:buNone/>
            </a:pPr>
            <a:r>
              <a:rPr lang="en-US" sz="900" dirty="0">
                <a:solidFill>
                  <a:srgbClr val="4B5563"/>
                </a:solidFill>
                <a:ea typeface="Amazon Ember" panose="020B0603020204020204" pitchFamily="34" charset="0"/>
                <a:cs typeface="Amazon Ember" panose="020B0603020204020204" pitchFamily="34" charset="0"/>
              </a:rPr>
              <a:t>コンバージョン199%アップを達成</a:t>
            </a:r>
            <a:endParaRPr lang="en-US" sz="900" dirty="0"/>
          </a:p>
        </p:txBody>
      </p:sp>
      <p:sp>
        <p:nvSpPr>
          <p:cNvPr id="62" name="Shape 54">
            <a:extLst>
              <a:ext uri="{FF2B5EF4-FFF2-40B4-BE49-F238E27FC236}">
                <a16:creationId xmlns:a16="http://schemas.microsoft.com/office/drawing/2014/main" id="{9D2253C8-8D97-FC09-D127-EF73AA411861}"/>
              </a:ext>
            </a:extLst>
          </p:cNvPr>
          <p:cNvSpPr/>
          <p:nvPr/>
        </p:nvSpPr>
        <p:spPr>
          <a:xfrm>
            <a:off x="113995" y="4400321"/>
            <a:ext cx="11811305" cy="1181405"/>
          </a:xfrm>
          <a:prstGeom prst="rect">
            <a:avLst/>
          </a:prstGeom>
          <a:solidFill>
            <a:srgbClr val="F3F4F6"/>
          </a:solidFill>
          <a:ln/>
          <a:effectLst/>
        </p:spPr>
        <p:txBody>
          <a:bodyPr/>
          <a:lstStyle/>
          <a:p>
            <a:endParaRPr lang="en-JP"/>
          </a:p>
        </p:txBody>
      </p:sp>
      <p:pic>
        <p:nvPicPr>
          <p:cNvPr id="63" name="Image 8" descr="preencoded.png">
            <a:extLst>
              <a:ext uri="{FF2B5EF4-FFF2-40B4-BE49-F238E27FC236}">
                <a16:creationId xmlns:a16="http://schemas.microsoft.com/office/drawing/2014/main" id="{06B00DA0-FC34-FE3A-9A80-42AE76815E5C}"/>
              </a:ext>
            </a:extLst>
          </p:cNvPr>
          <p:cNvPicPr>
            <a:picLocks noChangeAspect="1"/>
          </p:cNvPicPr>
          <p:nvPr/>
        </p:nvPicPr>
        <p:blipFill>
          <a:blip r:embed="rId10"/>
          <a:srcRect/>
          <a:stretch/>
        </p:blipFill>
        <p:spPr>
          <a:xfrm>
            <a:off x="228295" y="4553026"/>
            <a:ext cx="152705" cy="152705"/>
          </a:xfrm>
          <a:prstGeom prst="rect">
            <a:avLst/>
          </a:prstGeom>
          <a:effectLst/>
        </p:spPr>
      </p:pic>
      <p:sp>
        <p:nvSpPr>
          <p:cNvPr id="64" name="Text 55">
            <a:extLst>
              <a:ext uri="{FF2B5EF4-FFF2-40B4-BE49-F238E27FC236}">
                <a16:creationId xmlns:a16="http://schemas.microsoft.com/office/drawing/2014/main" id="{2E74C991-3E40-AD41-E8F8-0946EF9FCB92}"/>
              </a:ext>
            </a:extLst>
          </p:cNvPr>
          <p:cNvSpPr txBox="1"/>
          <p:nvPr/>
        </p:nvSpPr>
        <p:spPr>
          <a:xfrm>
            <a:off x="456895" y="4514621"/>
            <a:ext cx="2400300" cy="228600"/>
          </a:xfrm>
          <a:prstGeom prst="rect">
            <a:avLst/>
          </a:prstGeom>
          <a:noFill/>
          <a:ln/>
          <a:effectLst/>
        </p:spPr>
        <p:txBody>
          <a:bodyPr wrap="square" lIns="0" tIns="0" rIns="0" bIns="0" rtlCol="0" anchor="ctr"/>
          <a:lstStyle/>
          <a:p>
            <a:pPr marL="0" indent="0" algn="l">
              <a:buNone/>
            </a:pPr>
            <a:r>
              <a:rPr lang="en-US" sz="1200" dirty="0">
                <a:solidFill>
                  <a:srgbClr val="232F3E"/>
                </a:solidFill>
                <a:ea typeface="Amazon Ember" panose="020B0603020204020204" pitchFamily="34" charset="0"/>
                <a:cs typeface="Amazon Ember" panose="020B0603020204020204" pitchFamily="34" charset="0"/>
              </a:rPr>
              <a:t>エコシステム最適化と投資対効果</a:t>
            </a:r>
            <a:endParaRPr lang="en-US" sz="1200" dirty="0"/>
          </a:p>
        </p:txBody>
      </p:sp>
      <p:sp>
        <p:nvSpPr>
          <p:cNvPr id="65" name="Shape 56">
            <a:extLst>
              <a:ext uri="{FF2B5EF4-FFF2-40B4-BE49-F238E27FC236}">
                <a16:creationId xmlns:a16="http://schemas.microsoft.com/office/drawing/2014/main" id="{E5C049EB-76A8-32E1-2CCB-D4FFF034A7D7}"/>
              </a:ext>
            </a:extLst>
          </p:cNvPr>
          <p:cNvSpPr/>
          <p:nvPr/>
        </p:nvSpPr>
        <p:spPr>
          <a:xfrm>
            <a:off x="4086149" y="4781626"/>
            <a:ext cx="9144" cy="685800"/>
          </a:xfrm>
          <a:prstGeom prst="rect">
            <a:avLst/>
          </a:prstGeom>
          <a:solidFill>
            <a:srgbClr val="D1D5DB"/>
          </a:solidFill>
          <a:ln/>
          <a:effectLst/>
        </p:spPr>
        <p:txBody>
          <a:bodyPr/>
          <a:lstStyle/>
          <a:p>
            <a:endParaRPr lang="en-JP"/>
          </a:p>
        </p:txBody>
      </p:sp>
      <p:pic>
        <p:nvPicPr>
          <p:cNvPr id="66" name="Image 9" descr="preencoded.png">
            <a:extLst>
              <a:ext uri="{FF2B5EF4-FFF2-40B4-BE49-F238E27FC236}">
                <a16:creationId xmlns:a16="http://schemas.microsoft.com/office/drawing/2014/main" id="{45A365DB-8E98-78E0-1B3F-3D1E97FDDC1D}"/>
              </a:ext>
            </a:extLst>
          </p:cNvPr>
          <p:cNvPicPr>
            <a:picLocks noChangeAspect="1"/>
          </p:cNvPicPr>
          <p:nvPr/>
        </p:nvPicPr>
        <p:blipFill>
          <a:blip r:embed="rId11"/>
          <a:srcRect t="-1100" b="-1100"/>
          <a:stretch/>
        </p:blipFill>
        <p:spPr>
          <a:xfrm>
            <a:off x="266700" y="4848377"/>
            <a:ext cx="114300" cy="133502"/>
          </a:xfrm>
          <a:prstGeom prst="rect">
            <a:avLst/>
          </a:prstGeom>
          <a:effectLst/>
        </p:spPr>
      </p:pic>
      <p:sp>
        <p:nvSpPr>
          <p:cNvPr id="67" name="Text 57">
            <a:extLst>
              <a:ext uri="{FF2B5EF4-FFF2-40B4-BE49-F238E27FC236}">
                <a16:creationId xmlns:a16="http://schemas.microsoft.com/office/drawing/2014/main" id="{1CB01291-115D-84BB-6C5D-E6F3F01D7E0B}"/>
              </a:ext>
            </a:extLst>
          </p:cNvPr>
          <p:cNvSpPr txBox="1"/>
          <p:nvPr/>
        </p:nvSpPr>
        <p:spPr>
          <a:xfrm>
            <a:off x="419405" y="4820031"/>
            <a:ext cx="1034186" cy="191110"/>
          </a:xfrm>
          <a:prstGeom prst="rect">
            <a:avLst/>
          </a:prstGeom>
          <a:noFill/>
          <a:ln/>
          <a:effectLst/>
        </p:spPr>
        <p:txBody>
          <a:bodyPr wrap="square" lIns="0" tIns="0" rIns="0" bIns="0" rtlCol="0" anchor="ctr"/>
          <a:lstStyle/>
          <a:p>
            <a:pPr marL="0" indent="0" algn="l">
              <a:buNone/>
            </a:pPr>
            <a:r>
              <a:rPr lang="en-US" sz="1000" dirty="0">
                <a:solidFill>
                  <a:srgbClr val="000000"/>
                </a:solidFill>
                <a:ea typeface="Amazon Ember" panose="020B0603020204020204" pitchFamily="34" charset="0"/>
                <a:cs typeface="Amazon Ember" panose="020B0603020204020204" pitchFamily="34" charset="0"/>
              </a:rPr>
              <a:t>統合データ基盤</a:t>
            </a:r>
            <a:endParaRPr lang="en-US" sz="1000" dirty="0"/>
          </a:p>
        </p:txBody>
      </p:sp>
      <p:sp>
        <p:nvSpPr>
          <p:cNvPr id="68" name="Text 58">
            <a:extLst>
              <a:ext uri="{FF2B5EF4-FFF2-40B4-BE49-F238E27FC236}">
                <a16:creationId xmlns:a16="http://schemas.microsoft.com/office/drawing/2014/main" id="{CE259FAF-ABE1-C4EC-5B36-5A36B54F1398}"/>
              </a:ext>
            </a:extLst>
          </p:cNvPr>
          <p:cNvSpPr txBox="1"/>
          <p:nvPr/>
        </p:nvSpPr>
        <p:spPr>
          <a:xfrm>
            <a:off x="266700" y="5001082"/>
            <a:ext cx="2638958" cy="162763"/>
          </a:xfrm>
          <a:prstGeom prst="rect">
            <a:avLst/>
          </a:prstGeom>
          <a:noFill/>
          <a:ln/>
          <a:effectLst/>
        </p:spPr>
        <p:txBody>
          <a:bodyPr wrap="square" lIns="0" tIns="0" rIns="0" bIns="0" rtlCol="0" anchor="ctr"/>
          <a:lstStyle/>
          <a:p>
            <a:pPr marL="0" indent="0" algn="l">
              <a:buNone/>
            </a:pPr>
            <a:r>
              <a:rPr lang="en-US" sz="900" dirty="0">
                <a:solidFill>
                  <a:srgbClr val="4B5563"/>
                </a:solidFill>
                <a:ea typeface="Amazon Ember" panose="020B0603020204020204" pitchFamily="34" charset="0"/>
                <a:cs typeface="Amazon Ember" panose="020B0603020204020204" pitchFamily="34" charset="0"/>
              </a:rPr>
              <a:t>DynamoDB/EventBridgeによる製品間データ連携</a:t>
            </a:r>
            <a:endParaRPr lang="en-US" sz="900" dirty="0"/>
          </a:p>
        </p:txBody>
      </p:sp>
      <p:sp>
        <p:nvSpPr>
          <p:cNvPr id="69" name="Shape 59">
            <a:extLst>
              <a:ext uri="{FF2B5EF4-FFF2-40B4-BE49-F238E27FC236}">
                <a16:creationId xmlns:a16="http://schemas.microsoft.com/office/drawing/2014/main" id="{2AA6A550-A8D5-2008-C305-BC97AA216351}"/>
              </a:ext>
            </a:extLst>
          </p:cNvPr>
          <p:cNvSpPr/>
          <p:nvPr/>
        </p:nvSpPr>
        <p:spPr>
          <a:xfrm>
            <a:off x="266700" y="5200421"/>
            <a:ext cx="3781044" cy="228600"/>
          </a:xfrm>
          <a:prstGeom prst="rect">
            <a:avLst/>
          </a:prstGeom>
          <a:solidFill>
            <a:srgbClr val="ECFDF5"/>
          </a:solidFill>
          <a:ln/>
          <a:effectLst/>
        </p:spPr>
        <p:txBody>
          <a:bodyPr/>
          <a:lstStyle/>
          <a:p>
            <a:endParaRPr lang="en-JP"/>
          </a:p>
        </p:txBody>
      </p:sp>
      <p:sp>
        <p:nvSpPr>
          <p:cNvPr id="70" name="Text 60">
            <a:extLst>
              <a:ext uri="{FF2B5EF4-FFF2-40B4-BE49-F238E27FC236}">
                <a16:creationId xmlns:a16="http://schemas.microsoft.com/office/drawing/2014/main" id="{5895D014-60B3-227B-F364-40877D0B8861}"/>
              </a:ext>
            </a:extLst>
          </p:cNvPr>
          <p:cNvSpPr txBox="1"/>
          <p:nvPr/>
        </p:nvSpPr>
        <p:spPr>
          <a:xfrm>
            <a:off x="305105" y="5229682"/>
            <a:ext cx="581558" cy="162763"/>
          </a:xfrm>
          <a:prstGeom prst="rect">
            <a:avLst/>
          </a:prstGeom>
          <a:noFill/>
          <a:ln/>
          <a:effectLst/>
        </p:spPr>
        <p:txBody>
          <a:bodyPr wrap="square" lIns="0" tIns="0" rIns="0" bIns="0" rtlCol="0" anchor="ctr"/>
          <a:lstStyle/>
          <a:p>
            <a:pPr marL="0" indent="0" algn="l">
              <a:buNone/>
            </a:pPr>
            <a:r>
              <a:rPr lang="en-US" sz="900" dirty="0">
                <a:solidFill>
                  <a:srgbClr val="059669"/>
                </a:solidFill>
                <a:ea typeface="Amazon Ember" panose="020B0603020204020204" pitchFamily="34" charset="0"/>
                <a:cs typeface="Amazon Ember" panose="020B0603020204020204" pitchFamily="34" charset="0"/>
              </a:rPr>
              <a:t>投資回収:</a:t>
            </a:r>
            <a:endParaRPr lang="en-US" sz="900" dirty="0"/>
          </a:p>
        </p:txBody>
      </p:sp>
      <p:sp>
        <p:nvSpPr>
          <p:cNvPr id="71" name="Text 61">
            <a:extLst>
              <a:ext uri="{FF2B5EF4-FFF2-40B4-BE49-F238E27FC236}">
                <a16:creationId xmlns:a16="http://schemas.microsoft.com/office/drawing/2014/main" id="{55C6614F-FFB3-A4B7-69D8-BE07F582D27D}"/>
              </a:ext>
            </a:extLst>
          </p:cNvPr>
          <p:cNvSpPr txBox="1"/>
          <p:nvPr/>
        </p:nvSpPr>
        <p:spPr>
          <a:xfrm>
            <a:off x="796138" y="5229682"/>
            <a:ext cx="609905" cy="162763"/>
          </a:xfrm>
          <a:prstGeom prst="rect">
            <a:avLst/>
          </a:prstGeom>
          <a:noFill/>
          <a:ln/>
          <a:effectLst/>
        </p:spPr>
        <p:txBody>
          <a:bodyPr wrap="square" lIns="0" tIns="0" rIns="0" bIns="0" rtlCol="0" anchor="ctr"/>
          <a:lstStyle/>
          <a:p>
            <a:pPr marL="0" indent="0" algn="l">
              <a:buNone/>
            </a:pPr>
            <a:r>
              <a:rPr lang="en-US" sz="900" dirty="0">
                <a:solidFill>
                  <a:srgbClr val="000000"/>
                </a:solidFill>
                <a:ea typeface="Amazon Ember" panose="020B0603020204020204" pitchFamily="34" charset="0"/>
                <a:cs typeface="Amazon Ember" panose="020B0603020204020204" pitchFamily="34" charset="0"/>
              </a:rPr>
              <a:t>12-18ヶ月</a:t>
            </a:r>
            <a:endParaRPr lang="en-US" sz="900" dirty="0"/>
          </a:p>
        </p:txBody>
      </p:sp>
      <p:sp>
        <p:nvSpPr>
          <p:cNvPr id="72" name="Shape 62">
            <a:extLst>
              <a:ext uri="{FF2B5EF4-FFF2-40B4-BE49-F238E27FC236}">
                <a16:creationId xmlns:a16="http://schemas.microsoft.com/office/drawing/2014/main" id="{995714D9-B8C0-D41E-DC6D-22C75D72A5AC}"/>
              </a:ext>
            </a:extLst>
          </p:cNvPr>
          <p:cNvSpPr/>
          <p:nvPr/>
        </p:nvSpPr>
        <p:spPr>
          <a:xfrm>
            <a:off x="7947660" y="4781626"/>
            <a:ext cx="9144" cy="685800"/>
          </a:xfrm>
          <a:prstGeom prst="rect">
            <a:avLst/>
          </a:prstGeom>
          <a:solidFill>
            <a:srgbClr val="D1D5DB"/>
          </a:solidFill>
          <a:ln/>
          <a:effectLst/>
        </p:spPr>
        <p:txBody>
          <a:bodyPr/>
          <a:lstStyle/>
          <a:p>
            <a:endParaRPr lang="en-JP"/>
          </a:p>
        </p:txBody>
      </p:sp>
      <p:pic>
        <p:nvPicPr>
          <p:cNvPr id="73" name="Image 10" descr="preencoded.png">
            <a:extLst>
              <a:ext uri="{FF2B5EF4-FFF2-40B4-BE49-F238E27FC236}">
                <a16:creationId xmlns:a16="http://schemas.microsoft.com/office/drawing/2014/main" id="{7620237F-F5C1-02FF-F9F3-A27D1DBBC308}"/>
              </a:ext>
            </a:extLst>
          </p:cNvPr>
          <p:cNvPicPr>
            <a:picLocks noChangeAspect="1"/>
          </p:cNvPicPr>
          <p:nvPr/>
        </p:nvPicPr>
        <p:blipFill>
          <a:blip r:embed="rId12"/>
          <a:srcRect/>
          <a:stretch/>
        </p:blipFill>
        <p:spPr>
          <a:xfrm>
            <a:off x="4127297" y="4848377"/>
            <a:ext cx="133502" cy="133502"/>
          </a:xfrm>
          <a:prstGeom prst="rect">
            <a:avLst/>
          </a:prstGeom>
          <a:effectLst/>
        </p:spPr>
      </p:pic>
      <p:sp>
        <p:nvSpPr>
          <p:cNvPr id="74" name="Text 63">
            <a:extLst>
              <a:ext uri="{FF2B5EF4-FFF2-40B4-BE49-F238E27FC236}">
                <a16:creationId xmlns:a16="http://schemas.microsoft.com/office/drawing/2014/main" id="{823C3EEA-0E77-433C-030A-49CFD5A842B2}"/>
              </a:ext>
            </a:extLst>
          </p:cNvPr>
          <p:cNvSpPr txBox="1"/>
          <p:nvPr/>
        </p:nvSpPr>
        <p:spPr>
          <a:xfrm>
            <a:off x="4299204" y="4820031"/>
            <a:ext cx="1300277" cy="191110"/>
          </a:xfrm>
          <a:prstGeom prst="rect">
            <a:avLst/>
          </a:prstGeom>
          <a:noFill/>
          <a:ln/>
          <a:effectLst/>
        </p:spPr>
        <p:txBody>
          <a:bodyPr wrap="square" lIns="0" tIns="0" rIns="0" bIns="0" rtlCol="0" anchor="ctr"/>
          <a:lstStyle/>
          <a:p>
            <a:pPr marL="0" indent="0" algn="l">
              <a:buNone/>
            </a:pPr>
            <a:r>
              <a:rPr lang="en-US" sz="1000" dirty="0">
                <a:solidFill>
                  <a:srgbClr val="000000"/>
                </a:solidFill>
                <a:ea typeface="Amazon Ember" panose="020B0603020204020204" pitchFamily="34" charset="0"/>
                <a:cs typeface="Amazon Ember" panose="020B0603020204020204" pitchFamily="34" charset="0"/>
              </a:rPr>
              <a:t>共通ナレッジベース</a:t>
            </a:r>
            <a:endParaRPr lang="en-US" sz="1000" dirty="0"/>
          </a:p>
        </p:txBody>
      </p:sp>
      <p:sp>
        <p:nvSpPr>
          <p:cNvPr id="75" name="Text 64">
            <a:extLst>
              <a:ext uri="{FF2B5EF4-FFF2-40B4-BE49-F238E27FC236}">
                <a16:creationId xmlns:a16="http://schemas.microsoft.com/office/drawing/2014/main" id="{488F117C-918A-C2F8-1015-906FD9E37CEF}"/>
              </a:ext>
            </a:extLst>
          </p:cNvPr>
          <p:cNvSpPr txBox="1"/>
          <p:nvPr/>
        </p:nvSpPr>
        <p:spPr>
          <a:xfrm>
            <a:off x="4127297" y="5001082"/>
            <a:ext cx="2171700" cy="162763"/>
          </a:xfrm>
          <a:prstGeom prst="rect">
            <a:avLst/>
          </a:prstGeom>
          <a:noFill/>
          <a:ln/>
          <a:effectLst/>
        </p:spPr>
        <p:txBody>
          <a:bodyPr wrap="square" lIns="0" tIns="0" rIns="0" bIns="0" rtlCol="0" anchor="ctr"/>
          <a:lstStyle/>
          <a:p>
            <a:pPr marL="0" indent="0" algn="l">
              <a:buNone/>
            </a:pPr>
            <a:r>
              <a:rPr lang="en-US" sz="900" dirty="0">
                <a:solidFill>
                  <a:srgbClr val="4B5563"/>
                </a:solidFill>
                <a:ea typeface="Amazon Ember" panose="020B0603020204020204" pitchFamily="34" charset="0"/>
                <a:cs typeface="Amazon Ember" panose="020B0603020204020204" pitchFamily="34" charset="0"/>
              </a:rPr>
              <a:t>Bedrock Knowledge Basesでの知識共有</a:t>
            </a:r>
            <a:endParaRPr lang="en-US" sz="900" dirty="0"/>
          </a:p>
        </p:txBody>
      </p:sp>
      <p:sp>
        <p:nvSpPr>
          <p:cNvPr id="76" name="Shape 65">
            <a:extLst>
              <a:ext uri="{FF2B5EF4-FFF2-40B4-BE49-F238E27FC236}">
                <a16:creationId xmlns:a16="http://schemas.microsoft.com/office/drawing/2014/main" id="{8089AC99-E3EE-6BF2-C0FA-015F80FEDA19}"/>
              </a:ext>
            </a:extLst>
          </p:cNvPr>
          <p:cNvSpPr/>
          <p:nvPr/>
        </p:nvSpPr>
        <p:spPr>
          <a:xfrm>
            <a:off x="4127297" y="5200421"/>
            <a:ext cx="3781044" cy="228600"/>
          </a:xfrm>
          <a:prstGeom prst="rect">
            <a:avLst/>
          </a:prstGeom>
          <a:solidFill>
            <a:srgbClr val="ECFDF5"/>
          </a:solidFill>
          <a:ln/>
          <a:effectLst/>
        </p:spPr>
        <p:txBody>
          <a:bodyPr/>
          <a:lstStyle/>
          <a:p>
            <a:endParaRPr lang="en-JP"/>
          </a:p>
        </p:txBody>
      </p:sp>
      <p:sp>
        <p:nvSpPr>
          <p:cNvPr id="77" name="Text 66">
            <a:extLst>
              <a:ext uri="{FF2B5EF4-FFF2-40B4-BE49-F238E27FC236}">
                <a16:creationId xmlns:a16="http://schemas.microsoft.com/office/drawing/2014/main" id="{D3922316-17E8-7827-AE44-78D20DC68EC8}"/>
              </a:ext>
            </a:extLst>
          </p:cNvPr>
          <p:cNvSpPr txBox="1"/>
          <p:nvPr/>
        </p:nvSpPr>
        <p:spPr>
          <a:xfrm>
            <a:off x="4165702" y="5229682"/>
            <a:ext cx="467258" cy="162763"/>
          </a:xfrm>
          <a:prstGeom prst="rect">
            <a:avLst/>
          </a:prstGeom>
          <a:noFill/>
          <a:ln/>
          <a:effectLst/>
        </p:spPr>
        <p:txBody>
          <a:bodyPr wrap="square" lIns="0" tIns="0" rIns="0" bIns="0" rtlCol="0" anchor="ctr"/>
          <a:lstStyle/>
          <a:p>
            <a:pPr marL="0" indent="0" algn="l">
              <a:buNone/>
            </a:pPr>
            <a:r>
              <a:rPr lang="en-US" sz="900" dirty="0">
                <a:solidFill>
                  <a:srgbClr val="059669"/>
                </a:solidFill>
                <a:ea typeface="Amazon Ember" panose="020B0603020204020204" pitchFamily="34" charset="0"/>
                <a:cs typeface="Amazon Ember" panose="020B0603020204020204" pitchFamily="34" charset="0"/>
              </a:rPr>
              <a:t>活用率:</a:t>
            </a:r>
            <a:endParaRPr lang="en-US" sz="900" dirty="0"/>
          </a:p>
        </p:txBody>
      </p:sp>
      <p:sp>
        <p:nvSpPr>
          <p:cNvPr id="78" name="Text 67">
            <a:extLst>
              <a:ext uri="{FF2B5EF4-FFF2-40B4-BE49-F238E27FC236}">
                <a16:creationId xmlns:a16="http://schemas.microsoft.com/office/drawing/2014/main" id="{19DBF063-A3B8-10D8-2C77-64EA4B4C421C}"/>
              </a:ext>
            </a:extLst>
          </p:cNvPr>
          <p:cNvSpPr txBox="1"/>
          <p:nvPr/>
        </p:nvSpPr>
        <p:spPr>
          <a:xfrm>
            <a:off x="4542434" y="5229682"/>
            <a:ext cx="553212" cy="162763"/>
          </a:xfrm>
          <a:prstGeom prst="rect">
            <a:avLst/>
          </a:prstGeom>
          <a:noFill/>
          <a:ln/>
          <a:effectLst/>
        </p:spPr>
        <p:txBody>
          <a:bodyPr wrap="square" lIns="0" tIns="0" rIns="0" bIns="0" rtlCol="0" anchor="ctr"/>
          <a:lstStyle/>
          <a:p>
            <a:pPr marL="0" indent="0" algn="l">
              <a:buNone/>
            </a:pPr>
            <a:r>
              <a:rPr lang="en-US" sz="900" dirty="0">
                <a:solidFill>
                  <a:srgbClr val="000000"/>
                </a:solidFill>
                <a:ea typeface="Amazon Ember" panose="020B0603020204020204" pitchFamily="34" charset="0"/>
                <a:cs typeface="Amazon Ember" panose="020B0603020204020204" pitchFamily="34" charset="0"/>
              </a:rPr>
              <a:t>60%以上</a:t>
            </a:r>
            <a:endParaRPr lang="en-US" sz="900" dirty="0"/>
          </a:p>
        </p:txBody>
      </p:sp>
      <p:pic>
        <p:nvPicPr>
          <p:cNvPr id="79" name="Image 11" descr="preencoded.png">
            <a:extLst>
              <a:ext uri="{FF2B5EF4-FFF2-40B4-BE49-F238E27FC236}">
                <a16:creationId xmlns:a16="http://schemas.microsoft.com/office/drawing/2014/main" id="{A8D5C992-A040-A02F-E37E-47E769304F10}"/>
              </a:ext>
            </a:extLst>
          </p:cNvPr>
          <p:cNvPicPr>
            <a:picLocks noChangeAspect="1"/>
          </p:cNvPicPr>
          <p:nvPr/>
        </p:nvPicPr>
        <p:blipFill>
          <a:blip r:embed="rId13"/>
          <a:srcRect/>
          <a:stretch/>
        </p:blipFill>
        <p:spPr>
          <a:xfrm>
            <a:off x="7987894" y="4848377"/>
            <a:ext cx="133502" cy="133502"/>
          </a:xfrm>
          <a:prstGeom prst="rect">
            <a:avLst/>
          </a:prstGeom>
          <a:effectLst/>
        </p:spPr>
      </p:pic>
      <p:sp>
        <p:nvSpPr>
          <p:cNvPr id="80" name="Text 68">
            <a:extLst>
              <a:ext uri="{FF2B5EF4-FFF2-40B4-BE49-F238E27FC236}">
                <a16:creationId xmlns:a16="http://schemas.microsoft.com/office/drawing/2014/main" id="{B8B00D5F-7FFA-AE0E-7913-31D8941875B8}"/>
              </a:ext>
            </a:extLst>
          </p:cNvPr>
          <p:cNvSpPr txBox="1"/>
          <p:nvPr/>
        </p:nvSpPr>
        <p:spPr>
          <a:xfrm>
            <a:off x="8159801" y="4820031"/>
            <a:ext cx="900684" cy="191110"/>
          </a:xfrm>
          <a:prstGeom prst="rect">
            <a:avLst/>
          </a:prstGeom>
          <a:noFill/>
          <a:ln/>
          <a:effectLst/>
        </p:spPr>
        <p:txBody>
          <a:bodyPr wrap="square" lIns="0" tIns="0" rIns="0" bIns="0" rtlCol="0" anchor="ctr"/>
          <a:lstStyle/>
          <a:p>
            <a:pPr marL="0" indent="0" algn="l">
              <a:buNone/>
            </a:pPr>
            <a:r>
              <a:rPr lang="en-US" sz="1000" dirty="0">
                <a:solidFill>
                  <a:srgbClr val="000000"/>
                </a:solidFill>
                <a:ea typeface="Amazon Ember" panose="020B0603020204020204" pitchFamily="34" charset="0"/>
                <a:cs typeface="Amazon Ember" panose="020B0603020204020204" pitchFamily="34" charset="0"/>
              </a:rPr>
              <a:t>顧客体験向上</a:t>
            </a:r>
            <a:endParaRPr lang="en-US" sz="1000" dirty="0"/>
          </a:p>
        </p:txBody>
      </p:sp>
      <p:sp>
        <p:nvSpPr>
          <p:cNvPr id="81" name="Text 69">
            <a:extLst>
              <a:ext uri="{FF2B5EF4-FFF2-40B4-BE49-F238E27FC236}">
                <a16:creationId xmlns:a16="http://schemas.microsoft.com/office/drawing/2014/main" id="{736935E8-D756-4491-8312-66F8AD79F63E}"/>
              </a:ext>
            </a:extLst>
          </p:cNvPr>
          <p:cNvSpPr txBox="1"/>
          <p:nvPr/>
        </p:nvSpPr>
        <p:spPr>
          <a:xfrm>
            <a:off x="7987894" y="5001082"/>
            <a:ext cx="1762963" cy="162763"/>
          </a:xfrm>
          <a:prstGeom prst="rect">
            <a:avLst/>
          </a:prstGeom>
          <a:noFill/>
          <a:ln/>
          <a:effectLst/>
        </p:spPr>
        <p:txBody>
          <a:bodyPr wrap="square" lIns="0" tIns="0" rIns="0" bIns="0" rtlCol="0" anchor="ctr"/>
          <a:lstStyle/>
          <a:p>
            <a:pPr marL="0" indent="0" algn="l">
              <a:buNone/>
            </a:pPr>
            <a:r>
              <a:rPr lang="en-US" sz="900" dirty="0">
                <a:solidFill>
                  <a:srgbClr val="4B5563"/>
                </a:solidFill>
                <a:ea typeface="Amazon Ember" panose="020B0603020204020204" pitchFamily="34" charset="0"/>
                <a:cs typeface="Amazon Ember" panose="020B0603020204020204" pitchFamily="34" charset="0"/>
              </a:rPr>
              <a:t>QuickSightによる3製品横断分析</a:t>
            </a:r>
            <a:endParaRPr lang="en-US" sz="900" dirty="0"/>
          </a:p>
        </p:txBody>
      </p:sp>
      <p:sp>
        <p:nvSpPr>
          <p:cNvPr id="82" name="Shape 70">
            <a:extLst>
              <a:ext uri="{FF2B5EF4-FFF2-40B4-BE49-F238E27FC236}">
                <a16:creationId xmlns:a16="http://schemas.microsoft.com/office/drawing/2014/main" id="{3D7E201A-E32D-F28E-0E83-EFD94E13FA5A}"/>
              </a:ext>
            </a:extLst>
          </p:cNvPr>
          <p:cNvSpPr/>
          <p:nvPr/>
        </p:nvSpPr>
        <p:spPr>
          <a:xfrm>
            <a:off x="7987894" y="5200421"/>
            <a:ext cx="3791102" cy="228600"/>
          </a:xfrm>
          <a:prstGeom prst="rect">
            <a:avLst/>
          </a:prstGeom>
          <a:solidFill>
            <a:srgbClr val="ECFDF5"/>
          </a:solidFill>
          <a:ln/>
          <a:effectLst/>
        </p:spPr>
        <p:txBody>
          <a:bodyPr/>
          <a:lstStyle/>
          <a:p>
            <a:endParaRPr lang="en-JP"/>
          </a:p>
        </p:txBody>
      </p:sp>
      <p:sp>
        <p:nvSpPr>
          <p:cNvPr id="83" name="Text 71">
            <a:extLst>
              <a:ext uri="{FF2B5EF4-FFF2-40B4-BE49-F238E27FC236}">
                <a16:creationId xmlns:a16="http://schemas.microsoft.com/office/drawing/2014/main" id="{111ADF06-C5FB-C6CE-2330-34160C8CE2E5}"/>
              </a:ext>
            </a:extLst>
          </p:cNvPr>
          <p:cNvSpPr txBox="1"/>
          <p:nvPr/>
        </p:nvSpPr>
        <p:spPr>
          <a:xfrm>
            <a:off x="8026298" y="5229682"/>
            <a:ext cx="467258" cy="162763"/>
          </a:xfrm>
          <a:prstGeom prst="rect">
            <a:avLst/>
          </a:prstGeom>
          <a:noFill/>
          <a:ln/>
          <a:effectLst/>
        </p:spPr>
        <p:txBody>
          <a:bodyPr wrap="square" lIns="0" tIns="0" rIns="0" bIns="0" rtlCol="0" anchor="ctr"/>
          <a:lstStyle/>
          <a:p>
            <a:pPr marL="0" indent="0" algn="l">
              <a:buNone/>
            </a:pPr>
            <a:r>
              <a:rPr lang="en-US" sz="900" dirty="0">
                <a:solidFill>
                  <a:srgbClr val="059669"/>
                </a:solidFill>
                <a:ea typeface="Amazon Ember" panose="020B0603020204020204" pitchFamily="34" charset="0"/>
                <a:cs typeface="Amazon Ember" panose="020B0603020204020204" pitchFamily="34" charset="0"/>
              </a:rPr>
              <a:t>満足度:</a:t>
            </a:r>
            <a:endParaRPr lang="en-US" sz="900" dirty="0"/>
          </a:p>
        </p:txBody>
      </p:sp>
      <p:sp>
        <p:nvSpPr>
          <p:cNvPr id="84" name="Text 72">
            <a:extLst>
              <a:ext uri="{FF2B5EF4-FFF2-40B4-BE49-F238E27FC236}">
                <a16:creationId xmlns:a16="http://schemas.microsoft.com/office/drawing/2014/main" id="{A9914B1B-2E11-82A0-7EE3-5969D0B1D1B6}"/>
              </a:ext>
            </a:extLst>
          </p:cNvPr>
          <p:cNvSpPr txBox="1"/>
          <p:nvPr/>
        </p:nvSpPr>
        <p:spPr>
          <a:xfrm>
            <a:off x="8403031" y="5229682"/>
            <a:ext cx="553212" cy="162763"/>
          </a:xfrm>
          <a:prstGeom prst="rect">
            <a:avLst/>
          </a:prstGeom>
          <a:noFill/>
          <a:ln/>
          <a:effectLst/>
        </p:spPr>
        <p:txBody>
          <a:bodyPr wrap="square" lIns="0" tIns="0" rIns="0" bIns="0" rtlCol="0" anchor="ctr"/>
          <a:lstStyle/>
          <a:p>
            <a:pPr marL="0" indent="0" algn="l">
              <a:buNone/>
            </a:pPr>
            <a:r>
              <a:rPr lang="en-US" sz="900" dirty="0">
                <a:solidFill>
                  <a:srgbClr val="000000"/>
                </a:solidFill>
                <a:ea typeface="Amazon Ember" panose="020B0603020204020204" pitchFamily="34" charset="0"/>
                <a:cs typeface="Amazon Ember" panose="020B0603020204020204" pitchFamily="34" charset="0"/>
              </a:rPr>
              <a:t>20%向上</a:t>
            </a:r>
            <a:endParaRPr lang="en-US" sz="900" dirty="0"/>
          </a:p>
        </p:txBody>
      </p:sp>
      <p:sp>
        <p:nvSpPr>
          <p:cNvPr id="85" name="Shape 73">
            <a:extLst>
              <a:ext uri="{FF2B5EF4-FFF2-40B4-BE49-F238E27FC236}">
                <a16:creationId xmlns:a16="http://schemas.microsoft.com/office/drawing/2014/main" id="{CE128A09-86FB-196F-BFC9-E17823E0D5A1}"/>
              </a:ext>
            </a:extLst>
          </p:cNvPr>
          <p:cNvSpPr/>
          <p:nvPr/>
        </p:nvSpPr>
        <p:spPr>
          <a:xfrm>
            <a:off x="113995" y="5657622"/>
            <a:ext cx="11811305" cy="990294"/>
          </a:xfrm>
          <a:prstGeom prst="rect">
            <a:avLst/>
          </a:prstGeom>
          <a:solidFill>
            <a:srgbClr val="F9FAFB"/>
          </a:solidFill>
          <a:ln w="12700">
            <a:solidFill>
              <a:srgbClr val="E5E7EB"/>
            </a:solidFill>
            <a:prstDash val="solid"/>
          </a:ln>
          <a:effectLst/>
        </p:spPr>
        <p:txBody>
          <a:bodyPr/>
          <a:lstStyle/>
          <a:p>
            <a:endParaRPr lang="en-JP"/>
          </a:p>
        </p:txBody>
      </p:sp>
      <p:sp>
        <p:nvSpPr>
          <p:cNvPr id="86" name="Text 74">
            <a:extLst>
              <a:ext uri="{FF2B5EF4-FFF2-40B4-BE49-F238E27FC236}">
                <a16:creationId xmlns:a16="http://schemas.microsoft.com/office/drawing/2014/main" id="{CA7582A8-1F21-08D5-5EB9-DFC865C51FE2}"/>
              </a:ext>
            </a:extLst>
          </p:cNvPr>
          <p:cNvSpPr txBox="1"/>
          <p:nvPr/>
        </p:nvSpPr>
        <p:spPr>
          <a:xfrm>
            <a:off x="199949" y="5734431"/>
            <a:ext cx="1010412" cy="162763"/>
          </a:xfrm>
          <a:prstGeom prst="rect">
            <a:avLst/>
          </a:prstGeom>
          <a:noFill/>
          <a:ln/>
          <a:effectLst/>
        </p:spPr>
        <p:txBody>
          <a:bodyPr wrap="square" lIns="0" tIns="0" rIns="0" bIns="0" rtlCol="0" anchor="ctr"/>
          <a:lstStyle/>
          <a:p>
            <a:pPr marL="0" indent="0" algn="l">
              <a:buNone/>
            </a:pPr>
            <a:r>
              <a:rPr lang="en-US" sz="900" dirty="0">
                <a:solidFill>
                  <a:srgbClr val="4B5563"/>
                </a:solidFill>
                <a:ea typeface="Amazon Ember" panose="020B0603020204020204" pitchFamily="34" charset="0"/>
                <a:cs typeface="Amazon Ember" panose="020B0603020204020204" pitchFamily="34" charset="0"/>
              </a:rPr>
              <a:t>事例・データ出典</a:t>
            </a:r>
            <a:endParaRPr lang="en-US" sz="900" dirty="0"/>
          </a:p>
        </p:txBody>
      </p:sp>
      <p:sp>
        <p:nvSpPr>
          <p:cNvPr id="87" name="Text 75">
            <a:extLst>
              <a:ext uri="{FF2B5EF4-FFF2-40B4-BE49-F238E27FC236}">
                <a16:creationId xmlns:a16="http://schemas.microsoft.com/office/drawing/2014/main" id="{D8BD80DD-D25C-0CC2-7481-425304D6C9BC}"/>
              </a:ext>
            </a:extLst>
          </p:cNvPr>
          <p:cNvSpPr txBox="1"/>
          <p:nvPr/>
        </p:nvSpPr>
        <p:spPr>
          <a:xfrm>
            <a:off x="197385" y="5915025"/>
            <a:ext cx="5529931" cy="656995"/>
          </a:xfrm>
          <a:prstGeom prst="rect">
            <a:avLst/>
          </a:prstGeom>
          <a:noFill/>
          <a:ln/>
          <a:effectLst/>
        </p:spPr>
        <p:txBody>
          <a:bodyPr wrap="square" lIns="0" tIns="0" rIns="0" bIns="0" rtlCol="0" anchor="ctr"/>
          <a:lstStyle/>
          <a:p>
            <a:r>
              <a:rPr lang="en-US" sz="900" dirty="0">
                <a:solidFill>
                  <a:srgbClr val="4B5563"/>
                </a:solidFill>
                <a:ea typeface="Amazon Ember" panose="020B0603020204020204" pitchFamily="34" charset="0"/>
                <a:cs typeface="Amazon Ember" panose="020B0603020204020204" pitchFamily="34" charset="0"/>
              </a:rPr>
              <a:t>Forrester </a:t>
            </a:r>
            <a:r>
              <a:rPr lang="en-US" sz="900" dirty="0" err="1">
                <a:solidFill>
                  <a:srgbClr val="4B5563"/>
                </a:solidFill>
                <a:ea typeface="Amazon Ember" panose="020B0603020204020204" pitchFamily="34" charset="0"/>
                <a:cs typeface="Amazon Ember" panose="020B0603020204020204" pitchFamily="34" charset="0"/>
              </a:rPr>
              <a:t>TEI調査</a:t>
            </a:r>
            <a:r>
              <a:rPr lang="en-US" sz="900" dirty="0">
                <a:solidFill>
                  <a:srgbClr val="4B5563"/>
                </a:solidFill>
                <a:ea typeface="Amazon Ember" panose="020B0603020204020204" pitchFamily="34" charset="0"/>
                <a:cs typeface="Amazon Ember" panose="020B0603020204020204" pitchFamily="34" charset="0"/>
              </a:rPr>
              <a:t>($4.3M削減、31%コスト削減): </a:t>
            </a:r>
            <a:r>
              <a:rPr lang="en-US" sz="900" dirty="0" err="1">
                <a:solidFill>
                  <a:srgbClr val="4B5563"/>
                </a:solidFill>
                <a:ea typeface="Amazon Ember" panose="020B0603020204020204" pitchFamily="34" charset="0"/>
                <a:cs typeface="Amazon Ember" panose="020B0603020204020204" pitchFamily="34" charset="0"/>
              </a:rPr>
              <a:t>pages.awscloud.com</a:t>
            </a:r>
            <a:r>
              <a:rPr lang="en-US" sz="900" dirty="0">
                <a:solidFill>
                  <a:srgbClr val="4B5563"/>
                </a:solidFill>
                <a:ea typeface="Amazon Ember" panose="020B0603020204020204" pitchFamily="34" charset="0"/>
                <a:cs typeface="Amazon Ember" panose="020B0603020204020204" pitchFamily="34" charset="0"/>
              </a:rPr>
              <a:t>/</a:t>
            </a:r>
            <a:r>
              <a:rPr lang="en-US" sz="900" dirty="0" err="1">
                <a:solidFill>
                  <a:srgbClr val="4B5563"/>
                </a:solidFill>
                <a:ea typeface="Amazon Ember" panose="020B0603020204020204" pitchFamily="34" charset="0"/>
                <a:cs typeface="Amazon Ember" panose="020B0603020204020204" pitchFamily="34" charset="0"/>
              </a:rPr>
              <a:t>amazon_connect_forrester_tei_report.html</a:t>
            </a:r>
            <a:endParaRPr lang="en-US" sz="900" dirty="0">
              <a:solidFill>
                <a:srgbClr val="4B5563"/>
              </a:solidFill>
              <a:ea typeface="Amazon Ember" panose="020B0603020204020204" pitchFamily="34" charset="0"/>
              <a:cs typeface="Amazon Ember" panose="020B0603020204020204" pitchFamily="34" charset="0"/>
            </a:endParaRPr>
          </a:p>
          <a:p>
            <a:endParaRPr lang="en-US" sz="900" dirty="0"/>
          </a:p>
          <a:p>
            <a:r>
              <a:rPr lang="en-US" sz="900" dirty="0">
                <a:solidFill>
                  <a:srgbClr val="4B5563"/>
                </a:solidFill>
                <a:ea typeface="Amazon Ember" panose="020B0603020204020204" pitchFamily="34" charset="0"/>
                <a:cs typeface="Amazon Ember" panose="020B0603020204020204" pitchFamily="34" charset="0"/>
              </a:rPr>
              <a:t>Capital </a:t>
            </a:r>
            <a:r>
              <a:rPr lang="en-US" sz="900" dirty="0" err="1">
                <a:solidFill>
                  <a:srgbClr val="4B5563"/>
                </a:solidFill>
                <a:ea typeface="Amazon Ember" panose="020B0603020204020204" pitchFamily="34" charset="0"/>
                <a:cs typeface="Amazon Ember" panose="020B0603020204020204" pitchFamily="34" charset="0"/>
              </a:rPr>
              <a:t>One事例</a:t>
            </a:r>
            <a:r>
              <a:rPr lang="en-US" sz="900" dirty="0">
                <a:solidFill>
                  <a:srgbClr val="4B5563"/>
                </a:solidFill>
                <a:ea typeface="Amazon Ember" panose="020B0603020204020204" pitchFamily="34" charset="0"/>
                <a:cs typeface="Amazon Ember" panose="020B0603020204020204" pitchFamily="34" charset="0"/>
              </a:rPr>
              <a:t>(</a:t>
            </a:r>
            <a:r>
              <a:rPr lang="en-US" sz="900" dirty="0" err="1">
                <a:solidFill>
                  <a:srgbClr val="4B5563"/>
                </a:solidFill>
                <a:ea typeface="Amazon Ember" panose="020B0603020204020204" pitchFamily="34" charset="0"/>
                <a:cs typeface="Amazon Ember" panose="020B0603020204020204" pitchFamily="34" charset="0"/>
              </a:rPr>
              <a:t>数百万ドルのコスト削減</a:t>
            </a:r>
            <a:r>
              <a:rPr lang="en-US" sz="900" dirty="0">
                <a:solidFill>
                  <a:srgbClr val="4B5563"/>
                </a:solidFill>
                <a:ea typeface="Amazon Ember" panose="020B0603020204020204" pitchFamily="34" charset="0"/>
                <a:cs typeface="Amazon Ember" panose="020B0603020204020204" pitchFamily="34" charset="0"/>
              </a:rPr>
              <a:t>): </a:t>
            </a:r>
            <a:r>
              <a:rPr lang="en-US" sz="900" dirty="0" err="1">
                <a:solidFill>
                  <a:srgbClr val="4B5563"/>
                </a:solidFill>
                <a:ea typeface="Amazon Ember" panose="020B0603020204020204" pitchFamily="34" charset="0"/>
                <a:cs typeface="Amazon Ember" panose="020B0603020204020204" pitchFamily="34" charset="0"/>
              </a:rPr>
              <a:t>zkresearch.com</a:t>
            </a:r>
            <a:r>
              <a:rPr lang="en-US" sz="900" dirty="0">
                <a:solidFill>
                  <a:srgbClr val="4B5563"/>
                </a:solidFill>
                <a:ea typeface="Amazon Ember" panose="020B0603020204020204" pitchFamily="34" charset="0"/>
                <a:cs typeface="Amazon Ember" panose="020B0603020204020204" pitchFamily="34" charset="0"/>
              </a:rPr>
              <a:t>/at-reinvent-aws-and-capital-one-shared-their-vision-for-generative-ai-in-the-contact-center/</a:t>
            </a:r>
            <a:endParaRPr lang="en-US" sz="900" dirty="0"/>
          </a:p>
        </p:txBody>
      </p:sp>
      <p:sp>
        <p:nvSpPr>
          <p:cNvPr id="88" name="Text 76">
            <a:extLst>
              <a:ext uri="{FF2B5EF4-FFF2-40B4-BE49-F238E27FC236}">
                <a16:creationId xmlns:a16="http://schemas.microsoft.com/office/drawing/2014/main" id="{C9B8DD0F-B0A6-256B-E13A-583B5DCCFE77}"/>
              </a:ext>
            </a:extLst>
          </p:cNvPr>
          <p:cNvSpPr txBox="1"/>
          <p:nvPr/>
        </p:nvSpPr>
        <p:spPr>
          <a:xfrm>
            <a:off x="6023386" y="5724373"/>
            <a:ext cx="4657021" cy="848563"/>
          </a:xfrm>
          <a:prstGeom prst="rect">
            <a:avLst/>
          </a:prstGeom>
          <a:noFill/>
          <a:ln/>
          <a:effectLst/>
        </p:spPr>
        <p:txBody>
          <a:bodyPr wrap="square" lIns="0" tIns="0" rIns="0" bIns="0" rtlCol="0" anchor="t"/>
          <a:lstStyle/>
          <a:p>
            <a:pPr marL="0" indent="0" algn="l">
              <a:buNone/>
            </a:pPr>
            <a:r>
              <a:rPr lang="en-US" sz="900" dirty="0" err="1">
                <a:solidFill>
                  <a:srgbClr val="4B5563"/>
                </a:solidFill>
                <a:ea typeface="Amazon Ember" panose="020B0603020204020204" pitchFamily="34" charset="0"/>
                <a:cs typeface="Amazon Ember" panose="020B0603020204020204" pitchFamily="34" charset="0"/>
              </a:rPr>
              <a:t>市場規模データ</a:t>
            </a:r>
            <a:r>
              <a:rPr lang="en-US" sz="900" dirty="0">
                <a:solidFill>
                  <a:srgbClr val="4B5563"/>
                </a:solidFill>
                <a:ea typeface="Amazon Ember" panose="020B0603020204020204" pitchFamily="34" charset="0"/>
                <a:cs typeface="Amazon Ember" panose="020B0603020204020204" pitchFamily="34" charset="0"/>
              </a:rPr>
              <a:t>(16億→100億ドル):</a:t>
            </a:r>
          </a:p>
          <a:p>
            <a:r>
              <a:rPr lang="en-US" sz="900" dirty="0" err="1">
                <a:solidFill>
                  <a:srgbClr val="4B5563"/>
                </a:solidFill>
                <a:ea typeface="Amazon Ember" panose="020B0603020204020204" pitchFamily="34" charset="0"/>
                <a:cs typeface="Amazon Ember" panose="020B0603020204020204" pitchFamily="34" charset="0"/>
              </a:rPr>
              <a:t>comm.rakuten.co.jp</a:t>
            </a:r>
            <a:r>
              <a:rPr lang="en-US" sz="900" dirty="0">
                <a:solidFill>
                  <a:srgbClr val="4B5563"/>
                </a:solidFill>
                <a:ea typeface="Amazon Ember" panose="020B0603020204020204" pitchFamily="34" charset="0"/>
                <a:cs typeface="Amazon Ember" panose="020B0603020204020204" pitchFamily="34" charset="0"/>
              </a:rPr>
              <a:t>/media/contact/025.html</a:t>
            </a:r>
          </a:p>
          <a:p>
            <a:endParaRPr lang="en-US" sz="900" dirty="0">
              <a:solidFill>
                <a:srgbClr val="4B5563"/>
              </a:solidFill>
              <a:ea typeface="Amazon Ember" panose="020B0603020204020204" pitchFamily="34" charset="0"/>
              <a:cs typeface="Amazon Ember" panose="020B0603020204020204" pitchFamily="34" charset="0"/>
            </a:endParaRPr>
          </a:p>
          <a:p>
            <a:r>
              <a:rPr lang="en-US" sz="900" dirty="0" err="1">
                <a:solidFill>
                  <a:srgbClr val="4B5563"/>
                </a:solidFill>
                <a:ea typeface="Amazon Ember" panose="020B0603020204020204" pitchFamily="34" charset="0"/>
                <a:cs typeface="Amazon Ember" panose="020B0603020204020204" pitchFamily="34" charset="0"/>
              </a:rPr>
              <a:t>リクルート社</a:t>
            </a:r>
            <a:r>
              <a:rPr lang="en-US" sz="900" dirty="0">
                <a:solidFill>
                  <a:srgbClr val="4B5563"/>
                </a:solidFill>
                <a:ea typeface="Amazon Ember" panose="020B0603020204020204" pitchFamily="34" charset="0"/>
                <a:cs typeface="Amazon Ember" panose="020B0603020204020204" pitchFamily="34" charset="0"/>
              </a:rPr>
              <a:t>/</a:t>
            </a:r>
            <a:r>
              <a:rPr lang="en-US" sz="900" dirty="0" err="1">
                <a:solidFill>
                  <a:srgbClr val="4B5563"/>
                </a:solidFill>
                <a:ea typeface="Amazon Ember" panose="020B0603020204020204" pitchFamily="34" charset="0"/>
                <a:cs typeface="Amazon Ember" panose="020B0603020204020204" pitchFamily="34" charset="0"/>
              </a:rPr>
              <a:t>アイフル社事例</a:t>
            </a:r>
            <a:r>
              <a:rPr lang="en-US" sz="900" dirty="0">
                <a:solidFill>
                  <a:srgbClr val="4B5563"/>
                </a:solidFill>
                <a:ea typeface="Amazon Ember" panose="020B0603020204020204" pitchFamily="34" charset="0"/>
                <a:cs typeface="Amazon Ember" panose="020B0603020204020204" pitchFamily="34" charset="0"/>
              </a:rPr>
              <a:t>:</a:t>
            </a:r>
          </a:p>
          <a:p>
            <a:r>
              <a:rPr lang="en-US" sz="900" dirty="0" err="1">
                <a:solidFill>
                  <a:srgbClr val="4B5563"/>
                </a:solidFill>
                <a:ea typeface="Amazon Ember" panose="020B0603020204020204" pitchFamily="34" charset="0"/>
                <a:cs typeface="Amazon Ember" panose="020B0603020204020204" pitchFamily="34" charset="0"/>
              </a:rPr>
              <a:t>aws.amazon.com</a:t>
            </a:r>
            <a:r>
              <a:rPr lang="en-US" sz="900" dirty="0">
                <a:solidFill>
                  <a:srgbClr val="4B5563"/>
                </a:solidFill>
                <a:ea typeface="Amazon Ember" panose="020B0603020204020204" pitchFamily="34" charset="0"/>
                <a:cs typeface="Amazon Ember" panose="020B0603020204020204" pitchFamily="34" charset="0"/>
              </a:rPr>
              <a:t>/</a:t>
            </a:r>
            <a:r>
              <a:rPr lang="en-US" sz="900" dirty="0" err="1">
                <a:solidFill>
                  <a:srgbClr val="4B5563"/>
                </a:solidFill>
                <a:ea typeface="Amazon Ember" panose="020B0603020204020204" pitchFamily="34" charset="0"/>
                <a:cs typeface="Amazon Ember" panose="020B0603020204020204" pitchFamily="34" charset="0"/>
              </a:rPr>
              <a:t>jp</a:t>
            </a:r>
            <a:r>
              <a:rPr lang="en-US" sz="900" dirty="0">
                <a:solidFill>
                  <a:srgbClr val="4B5563"/>
                </a:solidFill>
                <a:ea typeface="Amazon Ember" panose="020B0603020204020204" pitchFamily="34" charset="0"/>
                <a:cs typeface="Amazon Ember" panose="020B0603020204020204" pitchFamily="34" charset="0"/>
              </a:rPr>
              <a:t>/solutions/case-studies/recruit/</a:t>
            </a:r>
          </a:p>
          <a:p>
            <a:r>
              <a:rPr lang="en-US" sz="900" dirty="0" err="1">
                <a:solidFill>
                  <a:srgbClr val="4B5563"/>
                </a:solidFill>
                <a:ea typeface="Amazon Ember" panose="020B0603020204020204" pitchFamily="34" charset="0"/>
                <a:cs typeface="Amazon Ember" panose="020B0603020204020204" pitchFamily="34" charset="0"/>
              </a:rPr>
              <a:t>uhuru.co.jp</a:t>
            </a:r>
            <a:r>
              <a:rPr lang="en-US" sz="900" dirty="0">
                <a:solidFill>
                  <a:srgbClr val="4B5563"/>
                </a:solidFill>
                <a:ea typeface="Amazon Ember" panose="020B0603020204020204" pitchFamily="34" charset="0"/>
                <a:cs typeface="Amazon Ember" panose="020B0603020204020204" pitchFamily="34" charset="0"/>
              </a:rPr>
              <a:t>/case/</a:t>
            </a:r>
            <a:r>
              <a:rPr lang="en-US" sz="900" dirty="0" err="1">
                <a:solidFill>
                  <a:srgbClr val="4B5563"/>
                </a:solidFill>
                <a:ea typeface="Amazon Ember" panose="020B0603020204020204" pitchFamily="34" charset="0"/>
                <a:cs typeface="Amazon Ember" panose="020B0603020204020204" pitchFamily="34" charset="0"/>
              </a:rPr>
              <a:t>aiful</a:t>
            </a:r>
            <a:r>
              <a:rPr lang="en-US" sz="900" dirty="0">
                <a:solidFill>
                  <a:srgbClr val="4B5563"/>
                </a:solidFill>
                <a:ea typeface="Amazon Ember" panose="020B0603020204020204" pitchFamily="34" charset="0"/>
                <a:cs typeface="Amazon Ember" panose="020B0603020204020204" pitchFamily="34" charset="0"/>
              </a:rPr>
              <a:t>/</a:t>
            </a:r>
            <a:endParaRPr lang="en-US" sz="900" dirty="0"/>
          </a:p>
          <a:p>
            <a:endParaRPr lang="en-US" sz="900" dirty="0"/>
          </a:p>
        </p:txBody>
      </p:sp>
    </p:spTree>
    <p:extLst>
      <p:ext uri="{BB962C8B-B14F-4D97-AF65-F5344CB8AC3E}">
        <p14:creationId xmlns:p14="http://schemas.microsoft.com/office/powerpoint/2010/main" val="1122819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6069D-CB10-EC08-B47D-D59636874B7F}"/>
              </a:ext>
            </a:extLst>
          </p:cNvPr>
          <p:cNvSpPr>
            <a:spLocks noGrp="1"/>
          </p:cNvSpPr>
          <p:nvPr>
            <p:ph type="title"/>
          </p:nvPr>
        </p:nvSpPr>
        <p:spPr/>
        <p:txBody>
          <a:bodyPr/>
          <a:lstStyle/>
          <a:p>
            <a:r>
              <a:rPr lang="en-JP" dirty="0"/>
              <a:t>アジェンダ</a:t>
            </a:r>
          </a:p>
        </p:txBody>
      </p:sp>
      <p:sp>
        <p:nvSpPr>
          <p:cNvPr id="3" name="Content Placeholder 2">
            <a:extLst>
              <a:ext uri="{FF2B5EF4-FFF2-40B4-BE49-F238E27FC236}">
                <a16:creationId xmlns:a16="http://schemas.microsoft.com/office/drawing/2014/main" id="{8D2D721A-D347-EE1C-3FC1-334858E2CED0}"/>
              </a:ext>
            </a:extLst>
          </p:cNvPr>
          <p:cNvSpPr>
            <a:spLocks noGrp="1"/>
          </p:cNvSpPr>
          <p:nvPr>
            <p:ph idx="1"/>
          </p:nvPr>
        </p:nvSpPr>
        <p:spPr>
          <a:xfrm>
            <a:off x="609600" y="1714500"/>
            <a:ext cx="10972800" cy="2336024"/>
          </a:xfrm>
        </p:spPr>
        <p:txBody>
          <a:bodyPr/>
          <a:lstStyle/>
          <a:p>
            <a:pPr marL="514350" indent="-514350">
              <a:buFont typeface="+mj-lt"/>
              <a:buAutoNum type="arabicPeriod"/>
            </a:pPr>
            <a:r>
              <a:rPr lang="en-JP" dirty="0">
                <a:highlight>
                  <a:srgbClr val="FFFF00"/>
                </a:highlight>
              </a:rPr>
              <a:t>総合受付システムの確認</a:t>
            </a:r>
          </a:p>
          <a:p>
            <a:pPr marL="514350" indent="-514350">
              <a:buFont typeface="+mj-lt"/>
              <a:buAutoNum type="arabicPeriod"/>
            </a:pPr>
            <a:r>
              <a:rPr lang="en-JP" dirty="0"/>
              <a:t>実現に寄与するAWSのサービスのご紹介</a:t>
            </a:r>
          </a:p>
          <a:p>
            <a:pPr marL="514350" indent="-514350">
              <a:buFont typeface="+mj-lt"/>
              <a:buAutoNum type="arabicPeriod"/>
            </a:pPr>
            <a:r>
              <a:rPr lang="en-JP" dirty="0"/>
              <a:t>AWSからのご支援について</a:t>
            </a:r>
          </a:p>
          <a:p>
            <a:pPr marL="514350" indent="-514350">
              <a:buFont typeface="+mj-lt"/>
              <a:buAutoNum type="arabicPeriod"/>
            </a:pPr>
            <a:r>
              <a:rPr lang="en-JP" dirty="0"/>
              <a:t>将来像としての他社事例</a:t>
            </a:r>
          </a:p>
        </p:txBody>
      </p:sp>
      <p:sp>
        <p:nvSpPr>
          <p:cNvPr id="4" name="Slide Number Placeholder 3">
            <a:extLst>
              <a:ext uri="{FF2B5EF4-FFF2-40B4-BE49-F238E27FC236}">
                <a16:creationId xmlns:a16="http://schemas.microsoft.com/office/drawing/2014/main" id="{0697BC15-9535-D688-0948-AF5C064FF0CC}"/>
              </a:ext>
            </a:extLst>
          </p:cNvPr>
          <p:cNvSpPr>
            <a:spLocks noGrp="1"/>
          </p:cNvSpPr>
          <p:nvPr>
            <p:ph type="sldNum" sz="quarter" idx="12"/>
          </p:nvPr>
        </p:nvSpPr>
        <p:spPr/>
        <p:txBody>
          <a:bodyPr/>
          <a:lstStyle/>
          <a:p>
            <a:fld id="{EB4B8DE2-A4E8-46E4-8BBF-D75455EFF32C}" type="slidenum">
              <a:rPr lang="en-US" smtClean="0"/>
              <a:pPr/>
              <a:t>3</a:t>
            </a:fld>
            <a:endParaRPr lang="en-US" dirty="0"/>
          </a:p>
        </p:txBody>
      </p:sp>
    </p:spTree>
    <p:extLst>
      <p:ext uri="{BB962C8B-B14F-4D97-AF65-F5344CB8AC3E}">
        <p14:creationId xmlns:p14="http://schemas.microsoft.com/office/powerpoint/2010/main" val="3153554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A5073F7-AE25-54CF-BAA1-A314176ACFC4}"/>
              </a:ext>
            </a:extLst>
          </p:cNvPr>
          <p:cNvSpPr/>
          <p:nvPr/>
        </p:nvSpPr>
        <p:spPr>
          <a:xfrm>
            <a:off x="519600" y="4246739"/>
            <a:ext cx="2563847" cy="163629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t"/>
          <a:lstStyle/>
          <a:p>
            <a:r>
              <a:rPr lang="en-JP" dirty="0">
                <a:solidFill>
                  <a:schemeClr val="tx1"/>
                </a:solidFill>
              </a:rPr>
              <a:t>フォロ</a:t>
            </a:r>
            <a:r>
              <a:rPr lang="en-JP" b="1" dirty="0">
                <a:solidFill>
                  <a:schemeClr val="tx1"/>
                </a:solidFill>
              </a:rPr>
              <a:t>ー</a:t>
            </a:r>
            <a:r>
              <a:rPr lang="en-JP" dirty="0">
                <a:solidFill>
                  <a:schemeClr val="tx1"/>
                </a:solidFill>
              </a:rPr>
              <a:t>アップ</a:t>
            </a:r>
          </a:p>
          <a:p>
            <a:pPr marL="285750" indent="-285750">
              <a:buFont typeface="Arial" panose="020B0604020202020204" pitchFamily="34" charset="0"/>
              <a:buChar char="•"/>
            </a:pPr>
            <a:endParaRPr lang="en-JP" sz="1400" dirty="0">
              <a:solidFill>
                <a:schemeClr val="tx1"/>
              </a:solidFill>
            </a:endParaRPr>
          </a:p>
          <a:p>
            <a:pPr marL="285750" indent="-285750">
              <a:buFont typeface="Arial" panose="020B0604020202020204" pitchFamily="34" charset="0"/>
              <a:buChar char="•"/>
            </a:pPr>
            <a:r>
              <a:rPr lang="en-US" sz="1400" dirty="0" err="1">
                <a:solidFill>
                  <a:srgbClr val="232F3E"/>
                </a:solidFill>
                <a:ea typeface="Noto Sans JP" pitchFamily="34" charset="-122"/>
                <a:cs typeface="Noto Sans JP" pitchFamily="34" charset="-120"/>
              </a:rPr>
              <a:t>継続的な改善サイクル</a:t>
            </a:r>
            <a:endParaRPr lang="en-US" sz="1400" dirty="0">
              <a:solidFill>
                <a:srgbClr val="232F3E"/>
              </a:solidFill>
              <a:ea typeface="Noto Sans JP" pitchFamily="34" charset="-122"/>
              <a:cs typeface="Noto Sans JP" pitchFamily="34" charset="-120"/>
            </a:endParaRPr>
          </a:p>
          <a:p>
            <a:pPr marL="285750" indent="-285750">
              <a:buFont typeface="Arial" panose="020B0604020202020204" pitchFamily="34" charset="0"/>
              <a:buChar char="•"/>
            </a:pPr>
            <a:r>
              <a:rPr lang="en-US" sz="1400" dirty="0" err="1">
                <a:solidFill>
                  <a:srgbClr val="232F3E"/>
                </a:solidFill>
                <a:ea typeface="Noto Sans JP" pitchFamily="34" charset="-122"/>
                <a:cs typeface="Noto Sans JP" pitchFamily="34" charset="-120"/>
              </a:rPr>
              <a:t>AIによるデータ自動分析</a:t>
            </a:r>
            <a:endParaRPr lang="en-US" sz="1400" dirty="0">
              <a:solidFill>
                <a:srgbClr val="232F3E"/>
              </a:solidFill>
              <a:ea typeface="Noto Sans JP" pitchFamily="34" charset="-122"/>
              <a:cs typeface="Noto Sans JP" pitchFamily="34" charset="-120"/>
            </a:endParaRPr>
          </a:p>
          <a:p>
            <a:pPr marL="285750" indent="-285750">
              <a:buFont typeface="Arial" panose="020B0604020202020204" pitchFamily="34" charset="0"/>
              <a:buChar char="•"/>
            </a:pPr>
            <a:r>
              <a:rPr lang="en-US" sz="1400" dirty="0" err="1">
                <a:solidFill>
                  <a:srgbClr val="232F3E"/>
                </a:solidFill>
                <a:ea typeface="Noto Sans JP" pitchFamily="34" charset="-122"/>
                <a:cs typeface="Noto Sans JP" pitchFamily="34" charset="-120"/>
              </a:rPr>
              <a:t>データドリブンな継続改善</a:t>
            </a:r>
            <a:endParaRPr lang="en-US" sz="1400" dirty="0">
              <a:solidFill>
                <a:srgbClr val="232F3E"/>
              </a:solidFill>
              <a:ea typeface="Noto Sans JP" pitchFamily="34" charset="-122"/>
              <a:cs typeface="Noto Sans JP" pitchFamily="34" charset="-120"/>
            </a:endParaRPr>
          </a:p>
          <a:p>
            <a:pPr marL="285750" indent="-285750">
              <a:buFont typeface="Arial" panose="020B0604020202020204" pitchFamily="34" charset="0"/>
              <a:buChar char="•"/>
            </a:pPr>
            <a:r>
              <a:rPr lang="en-US" sz="1400" dirty="0" err="1">
                <a:solidFill>
                  <a:srgbClr val="232F3E"/>
                </a:solidFill>
                <a:ea typeface="Noto Sans JP" pitchFamily="34" charset="-122"/>
                <a:cs typeface="Noto Sans JP" pitchFamily="34" charset="-120"/>
              </a:rPr>
              <a:t>コスト最適化</a:t>
            </a:r>
            <a:endParaRPr lang="en-US" sz="1400" dirty="0"/>
          </a:p>
        </p:txBody>
      </p:sp>
      <p:pic>
        <p:nvPicPr>
          <p:cNvPr id="4" name="Picture 3">
            <a:extLst>
              <a:ext uri="{FF2B5EF4-FFF2-40B4-BE49-F238E27FC236}">
                <a16:creationId xmlns:a16="http://schemas.microsoft.com/office/drawing/2014/main" id="{DCA9B93C-F127-90E6-9E7A-41F17FA076D3}"/>
              </a:ext>
            </a:extLst>
          </p:cNvPr>
          <p:cNvPicPr>
            <a:picLocks noChangeAspect="1"/>
          </p:cNvPicPr>
          <p:nvPr/>
        </p:nvPicPr>
        <p:blipFill>
          <a:blip r:embed="rId2"/>
          <a:stretch>
            <a:fillRect/>
          </a:stretch>
        </p:blipFill>
        <p:spPr>
          <a:xfrm>
            <a:off x="3900000" y="1067009"/>
            <a:ext cx="7772400" cy="5492373"/>
          </a:xfrm>
          <a:prstGeom prst="rect">
            <a:avLst/>
          </a:prstGeom>
        </p:spPr>
      </p:pic>
      <p:sp>
        <p:nvSpPr>
          <p:cNvPr id="2" name="Title 1">
            <a:extLst>
              <a:ext uri="{FF2B5EF4-FFF2-40B4-BE49-F238E27FC236}">
                <a16:creationId xmlns:a16="http://schemas.microsoft.com/office/drawing/2014/main" id="{3BBB7895-1456-E4C8-1B80-7D4B93B4D83B}"/>
              </a:ext>
            </a:extLst>
          </p:cNvPr>
          <p:cNvSpPr>
            <a:spLocks noGrp="1"/>
          </p:cNvSpPr>
          <p:nvPr>
            <p:ph type="title"/>
          </p:nvPr>
        </p:nvSpPr>
        <p:spPr/>
        <p:txBody>
          <a:bodyPr/>
          <a:lstStyle/>
          <a:p>
            <a:r>
              <a:rPr lang="en-JP" dirty="0"/>
              <a:t>振り返り  - 現状の総合受付プロセス</a:t>
            </a:r>
          </a:p>
        </p:txBody>
      </p:sp>
      <p:sp>
        <p:nvSpPr>
          <p:cNvPr id="3" name="Slide Number Placeholder 2">
            <a:extLst>
              <a:ext uri="{FF2B5EF4-FFF2-40B4-BE49-F238E27FC236}">
                <a16:creationId xmlns:a16="http://schemas.microsoft.com/office/drawing/2014/main" id="{7B4A26BE-ADE6-B88B-968B-CAE59B653138}"/>
              </a:ext>
            </a:extLst>
          </p:cNvPr>
          <p:cNvSpPr>
            <a:spLocks noGrp="1"/>
          </p:cNvSpPr>
          <p:nvPr>
            <p:ph type="sldNum" sz="quarter" idx="12"/>
          </p:nvPr>
        </p:nvSpPr>
        <p:spPr/>
        <p:txBody>
          <a:bodyPr/>
          <a:lstStyle/>
          <a:p>
            <a:fld id="{EB4B8DE2-A4E8-46E4-8BBF-D75455EFF32C}" type="slidenum">
              <a:rPr lang="en-US" smtClean="0"/>
              <a:pPr/>
              <a:t>4</a:t>
            </a:fld>
            <a:endParaRPr lang="en-US" dirty="0"/>
          </a:p>
        </p:txBody>
      </p:sp>
      <p:sp>
        <p:nvSpPr>
          <p:cNvPr id="5" name="Left Arrow 4">
            <a:extLst>
              <a:ext uri="{FF2B5EF4-FFF2-40B4-BE49-F238E27FC236}">
                <a16:creationId xmlns:a16="http://schemas.microsoft.com/office/drawing/2014/main" id="{CB538D8F-7FE4-FE8F-2BD8-BA3883C46623}"/>
              </a:ext>
            </a:extLst>
          </p:cNvPr>
          <p:cNvSpPr/>
          <p:nvPr/>
        </p:nvSpPr>
        <p:spPr>
          <a:xfrm>
            <a:off x="3196065" y="4871036"/>
            <a:ext cx="591316" cy="387699"/>
          </a:xfrm>
          <a:prstGeom prst="lef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JP" dirty="0" err="1">
              <a:solidFill>
                <a:schemeClr val="tx1"/>
              </a:solidFill>
            </a:endParaRPr>
          </a:p>
        </p:txBody>
      </p:sp>
    </p:spTree>
    <p:extLst>
      <p:ext uri="{BB962C8B-B14F-4D97-AF65-F5344CB8AC3E}">
        <p14:creationId xmlns:p14="http://schemas.microsoft.com/office/powerpoint/2010/main" val="1465332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059550-885C-7C86-861A-A8E053ED136B}"/>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974304-F2FA-E810-77D3-68D1C27DABDF}"/>
              </a:ext>
            </a:extLst>
          </p:cNvPr>
          <p:cNvSpPr/>
          <p:nvPr/>
        </p:nvSpPr>
        <p:spPr>
          <a:xfrm>
            <a:off x="519600" y="4246739"/>
            <a:ext cx="2563847" cy="163629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t"/>
          <a:lstStyle/>
          <a:p>
            <a:r>
              <a:rPr lang="en-JP" dirty="0">
                <a:solidFill>
                  <a:schemeClr val="tx1"/>
                </a:solidFill>
              </a:rPr>
              <a:t>フォロ</a:t>
            </a:r>
            <a:r>
              <a:rPr lang="en-JP" b="1" dirty="0">
                <a:solidFill>
                  <a:schemeClr val="tx1"/>
                </a:solidFill>
              </a:rPr>
              <a:t>ー</a:t>
            </a:r>
            <a:r>
              <a:rPr lang="en-JP" dirty="0">
                <a:solidFill>
                  <a:schemeClr val="tx1"/>
                </a:solidFill>
              </a:rPr>
              <a:t>アップ</a:t>
            </a:r>
          </a:p>
          <a:p>
            <a:pPr marL="285750" indent="-285750">
              <a:buFont typeface="Arial" panose="020B0604020202020204" pitchFamily="34" charset="0"/>
              <a:buChar char="•"/>
            </a:pPr>
            <a:endParaRPr lang="en-JP" sz="1400" dirty="0">
              <a:solidFill>
                <a:schemeClr val="tx1"/>
              </a:solidFill>
            </a:endParaRPr>
          </a:p>
          <a:p>
            <a:pPr marL="285750" indent="-285750">
              <a:buFont typeface="Arial" panose="020B0604020202020204" pitchFamily="34" charset="0"/>
              <a:buChar char="•"/>
            </a:pPr>
            <a:r>
              <a:rPr lang="en-US" sz="1400" dirty="0" err="1">
                <a:solidFill>
                  <a:srgbClr val="232F3E"/>
                </a:solidFill>
                <a:ea typeface="Noto Sans JP" pitchFamily="34" charset="-122"/>
                <a:cs typeface="Noto Sans JP" pitchFamily="34" charset="-120"/>
              </a:rPr>
              <a:t>継続的な改善サイクル</a:t>
            </a:r>
            <a:endParaRPr lang="en-US" sz="1400" dirty="0">
              <a:solidFill>
                <a:srgbClr val="232F3E"/>
              </a:solidFill>
              <a:ea typeface="Noto Sans JP" pitchFamily="34" charset="-122"/>
              <a:cs typeface="Noto Sans JP" pitchFamily="34" charset="-120"/>
            </a:endParaRPr>
          </a:p>
          <a:p>
            <a:pPr marL="285750" indent="-285750">
              <a:buFont typeface="Arial" panose="020B0604020202020204" pitchFamily="34" charset="0"/>
              <a:buChar char="•"/>
            </a:pPr>
            <a:r>
              <a:rPr lang="en-US" sz="1400" dirty="0" err="1">
                <a:solidFill>
                  <a:srgbClr val="232F3E"/>
                </a:solidFill>
                <a:ea typeface="Noto Sans JP" pitchFamily="34" charset="-122"/>
                <a:cs typeface="Noto Sans JP" pitchFamily="34" charset="-120"/>
              </a:rPr>
              <a:t>AIによるデータ自動分析</a:t>
            </a:r>
            <a:endParaRPr lang="en-US" sz="1400" dirty="0">
              <a:solidFill>
                <a:srgbClr val="232F3E"/>
              </a:solidFill>
              <a:ea typeface="Noto Sans JP" pitchFamily="34" charset="-122"/>
              <a:cs typeface="Noto Sans JP" pitchFamily="34" charset="-120"/>
            </a:endParaRPr>
          </a:p>
          <a:p>
            <a:pPr marL="285750" indent="-285750">
              <a:buFont typeface="Arial" panose="020B0604020202020204" pitchFamily="34" charset="0"/>
              <a:buChar char="•"/>
            </a:pPr>
            <a:r>
              <a:rPr lang="en-US" sz="1400" dirty="0" err="1">
                <a:solidFill>
                  <a:srgbClr val="232F3E"/>
                </a:solidFill>
                <a:ea typeface="Noto Sans JP" pitchFamily="34" charset="-122"/>
                <a:cs typeface="Noto Sans JP" pitchFamily="34" charset="-120"/>
              </a:rPr>
              <a:t>データドリブンな継続改善</a:t>
            </a:r>
            <a:endParaRPr lang="en-US" sz="1400" dirty="0">
              <a:solidFill>
                <a:srgbClr val="232F3E"/>
              </a:solidFill>
              <a:ea typeface="Noto Sans JP" pitchFamily="34" charset="-122"/>
              <a:cs typeface="Noto Sans JP" pitchFamily="34" charset="-120"/>
            </a:endParaRPr>
          </a:p>
          <a:p>
            <a:pPr marL="285750" indent="-285750">
              <a:buFont typeface="Arial" panose="020B0604020202020204" pitchFamily="34" charset="0"/>
              <a:buChar char="•"/>
            </a:pPr>
            <a:r>
              <a:rPr lang="en-US" sz="1400" dirty="0" err="1">
                <a:solidFill>
                  <a:srgbClr val="232F3E"/>
                </a:solidFill>
                <a:ea typeface="Noto Sans JP" pitchFamily="34" charset="-122"/>
                <a:cs typeface="Noto Sans JP" pitchFamily="34" charset="-120"/>
              </a:rPr>
              <a:t>コスト最適化</a:t>
            </a:r>
            <a:endParaRPr lang="en-US" sz="1400" dirty="0"/>
          </a:p>
        </p:txBody>
      </p:sp>
      <p:pic>
        <p:nvPicPr>
          <p:cNvPr id="4" name="Picture 3">
            <a:extLst>
              <a:ext uri="{FF2B5EF4-FFF2-40B4-BE49-F238E27FC236}">
                <a16:creationId xmlns:a16="http://schemas.microsoft.com/office/drawing/2014/main" id="{11532ABE-29CC-7DAA-0A53-7FD994924980}"/>
              </a:ext>
            </a:extLst>
          </p:cNvPr>
          <p:cNvPicPr>
            <a:picLocks noChangeAspect="1"/>
          </p:cNvPicPr>
          <p:nvPr/>
        </p:nvPicPr>
        <p:blipFill>
          <a:blip r:embed="rId2"/>
          <a:stretch>
            <a:fillRect/>
          </a:stretch>
        </p:blipFill>
        <p:spPr>
          <a:xfrm>
            <a:off x="3900000" y="1067009"/>
            <a:ext cx="7772400" cy="5492373"/>
          </a:xfrm>
          <a:prstGeom prst="rect">
            <a:avLst/>
          </a:prstGeom>
        </p:spPr>
      </p:pic>
      <p:sp>
        <p:nvSpPr>
          <p:cNvPr id="2" name="Title 1">
            <a:extLst>
              <a:ext uri="{FF2B5EF4-FFF2-40B4-BE49-F238E27FC236}">
                <a16:creationId xmlns:a16="http://schemas.microsoft.com/office/drawing/2014/main" id="{B0A1ECFF-6D63-AF24-B907-0B9E594B76C7}"/>
              </a:ext>
            </a:extLst>
          </p:cNvPr>
          <p:cNvSpPr>
            <a:spLocks noGrp="1"/>
          </p:cNvSpPr>
          <p:nvPr>
            <p:ph type="title"/>
          </p:nvPr>
        </p:nvSpPr>
        <p:spPr/>
        <p:txBody>
          <a:bodyPr/>
          <a:lstStyle/>
          <a:p>
            <a:r>
              <a:rPr lang="en-JP" dirty="0"/>
              <a:t>振り返り  - 現状の総合受付プロセス</a:t>
            </a:r>
          </a:p>
        </p:txBody>
      </p:sp>
      <p:sp>
        <p:nvSpPr>
          <p:cNvPr id="3" name="Slide Number Placeholder 2">
            <a:extLst>
              <a:ext uri="{FF2B5EF4-FFF2-40B4-BE49-F238E27FC236}">
                <a16:creationId xmlns:a16="http://schemas.microsoft.com/office/drawing/2014/main" id="{4B8241E7-720D-FBCD-DE75-1F852492FD96}"/>
              </a:ext>
            </a:extLst>
          </p:cNvPr>
          <p:cNvSpPr>
            <a:spLocks noGrp="1"/>
          </p:cNvSpPr>
          <p:nvPr>
            <p:ph type="sldNum" sz="quarter" idx="12"/>
          </p:nvPr>
        </p:nvSpPr>
        <p:spPr/>
        <p:txBody>
          <a:bodyPr/>
          <a:lstStyle/>
          <a:p>
            <a:fld id="{EB4B8DE2-A4E8-46E4-8BBF-D75455EFF32C}" type="slidenum">
              <a:rPr lang="en-US" smtClean="0">
                <a:latin typeface="+mn-lt"/>
              </a:rPr>
              <a:pPr/>
              <a:t>5</a:t>
            </a:fld>
            <a:endParaRPr lang="en-US" dirty="0">
              <a:latin typeface="+mn-lt"/>
            </a:endParaRPr>
          </a:p>
        </p:txBody>
      </p:sp>
      <p:sp>
        <p:nvSpPr>
          <p:cNvPr id="5" name="Left Arrow 4">
            <a:extLst>
              <a:ext uri="{FF2B5EF4-FFF2-40B4-BE49-F238E27FC236}">
                <a16:creationId xmlns:a16="http://schemas.microsoft.com/office/drawing/2014/main" id="{8FA81CB9-A6FF-4BEA-6896-EBFCD966327C}"/>
              </a:ext>
            </a:extLst>
          </p:cNvPr>
          <p:cNvSpPr/>
          <p:nvPr/>
        </p:nvSpPr>
        <p:spPr>
          <a:xfrm>
            <a:off x="3196065" y="4871036"/>
            <a:ext cx="591316" cy="387699"/>
          </a:xfrm>
          <a:prstGeom prst="lef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JP" dirty="0" err="1">
              <a:solidFill>
                <a:schemeClr val="tx1"/>
              </a:solidFill>
            </a:endParaRPr>
          </a:p>
        </p:txBody>
      </p:sp>
    </p:spTree>
    <p:extLst>
      <p:ext uri="{BB962C8B-B14F-4D97-AF65-F5344CB8AC3E}">
        <p14:creationId xmlns:p14="http://schemas.microsoft.com/office/powerpoint/2010/main" val="172427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6739B-01FD-0A7C-02C7-EBBEF008BA4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3A1F221D-2DA2-1B59-4771-7DF8AE7F5B1A}"/>
              </a:ext>
            </a:extLst>
          </p:cNvPr>
          <p:cNvPicPr>
            <a:picLocks noChangeAspect="1"/>
          </p:cNvPicPr>
          <p:nvPr/>
        </p:nvPicPr>
        <p:blipFill>
          <a:blip r:embed="rId2"/>
          <a:stretch>
            <a:fillRect/>
          </a:stretch>
        </p:blipFill>
        <p:spPr>
          <a:xfrm>
            <a:off x="3900000" y="1067009"/>
            <a:ext cx="7772400" cy="5492373"/>
          </a:xfrm>
          <a:prstGeom prst="rect">
            <a:avLst/>
          </a:prstGeom>
        </p:spPr>
      </p:pic>
      <p:sp>
        <p:nvSpPr>
          <p:cNvPr id="2" name="Title 1">
            <a:extLst>
              <a:ext uri="{FF2B5EF4-FFF2-40B4-BE49-F238E27FC236}">
                <a16:creationId xmlns:a16="http://schemas.microsoft.com/office/drawing/2014/main" id="{A0827635-1701-020B-81B4-AD95FD9A89CF}"/>
              </a:ext>
            </a:extLst>
          </p:cNvPr>
          <p:cNvSpPr>
            <a:spLocks noGrp="1"/>
          </p:cNvSpPr>
          <p:nvPr>
            <p:ph type="title"/>
          </p:nvPr>
        </p:nvSpPr>
        <p:spPr/>
        <p:txBody>
          <a:bodyPr/>
          <a:lstStyle/>
          <a:p>
            <a:r>
              <a:rPr lang="en-JP" dirty="0"/>
              <a:t>振り返り  - 現状の総合受付プロセス</a:t>
            </a:r>
          </a:p>
        </p:txBody>
      </p:sp>
      <p:sp>
        <p:nvSpPr>
          <p:cNvPr id="3" name="Slide Number Placeholder 2">
            <a:extLst>
              <a:ext uri="{FF2B5EF4-FFF2-40B4-BE49-F238E27FC236}">
                <a16:creationId xmlns:a16="http://schemas.microsoft.com/office/drawing/2014/main" id="{98F2566F-88A7-E98C-9FDC-3FF6E2D00114}"/>
              </a:ext>
            </a:extLst>
          </p:cNvPr>
          <p:cNvSpPr>
            <a:spLocks noGrp="1"/>
          </p:cNvSpPr>
          <p:nvPr>
            <p:ph type="sldNum" sz="quarter" idx="12"/>
          </p:nvPr>
        </p:nvSpPr>
        <p:spPr/>
        <p:txBody>
          <a:bodyPr/>
          <a:lstStyle/>
          <a:p>
            <a:fld id="{EB4B8DE2-A4E8-46E4-8BBF-D75455EFF32C}" type="slidenum">
              <a:rPr lang="en-US" smtClean="0">
                <a:latin typeface="+mn-lt"/>
              </a:rPr>
              <a:pPr/>
              <a:t>6</a:t>
            </a:fld>
            <a:endParaRPr lang="en-US" dirty="0">
              <a:latin typeface="+mn-lt"/>
            </a:endParaRPr>
          </a:p>
        </p:txBody>
      </p:sp>
      <p:sp>
        <p:nvSpPr>
          <p:cNvPr id="33" name="Freeform 32">
            <a:extLst>
              <a:ext uri="{FF2B5EF4-FFF2-40B4-BE49-F238E27FC236}">
                <a16:creationId xmlns:a16="http://schemas.microsoft.com/office/drawing/2014/main" id="{F050B16A-66E0-F136-5C3F-CA82BAED0702}"/>
              </a:ext>
            </a:extLst>
          </p:cNvPr>
          <p:cNvSpPr/>
          <p:nvPr/>
        </p:nvSpPr>
        <p:spPr>
          <a:xfrm>
            <a:off x="4035237" y="2376932"/>
            <a:ext cx="7485219" cy="3523626"/>
          </a:xfrm>
          <a:custGeom>
            <a:avLst/>
            <a:gdLst>
              <a:gd name="connsiteX0" fmla="*/ 0 w 7485219"/>
              <a:gd name="connsiteY0" fmla="*/ 0 h 3523626"/>
              <a:gd name="connsiteX1" fmla="*/ 4256765 w 7485219"/>
              <a:gd name="connsiteY1" fmla="*/ 0 h 3523626"/>
              <a:gd name="connsiteX2" fmla="*/ 7485219 w 7485219"/>
              <a:gd name="connsiteY2" fmla="*/ 0 h 3523626"/>
              <a:gd name="connsiteX3" fmla="*/ 7485219 w 7485219"/>
              <a:gd name="connsiteY3" fmla="*/ 1737868 h 3523626"/>
              <a:gd name="connsiteX4" fmla="*/ 7485219 w 7485219"/>
              <a:gd name="connsiteY4" fmla="*/ 3523626 h 3523626"/>
              <a:gd name="connsiteX5" fmla="*/ 4256765 w 7485219"/>
              <a:gd name="connsiteY5" fmla="*/ 3523626 h 3523626"/>
              <a:gd name="connsiteX6" fmla="*/ 4256765 w 7485219"/>
              <a:gd name="connsiteY6" fmla="*/ 1737868 h 3523626"/>
              <a:gd name="connsiteX7" fmla="*/ 0 w 7485219"/>
              <a:gd name="connsiteY7" fmla="*/ 1737868 h 3523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85219" h="3523626">
                <a:moveTo>
                  <a:pt x="0" y="0"/>
                </a:moveTo>
                <a:lnTo>
                  <a:pt x="4256765" y="0"/>
                </a:lnTo>
                <a:lnTo>
                  <a:pt x="7485219" y="0"/>
                </a:lnTo>
                <a:lnTo>
                  <a:pt x="7485219" y="1737868"/>
                </a:lnTo>
                <a:lnTo>
                  <a:pt x="7485219" y="3523626"/>
                </a:lnTo>
                <a:lnTo>
                  <a:pt x="4256765" y="3523626"/>
                </a:lnTo>
                <a:lnTo>
                  <a:pt x="4256765" y="1737868"/>
                </a:lnTo>
                <a:lnTo>
                  <a:pt x="0" y="1737868"/>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rtlCol="0" anchor="ctr">
            <a:noAutofit/>
          </a:bodyPr>
          <a:lstStyle/>
          <a:p>
            <a:pPr algn="ctr"/>
            <a:endParaRPr lang="en-JP" dirty="0" err="1">
              <a:solidFill>
                <a:schemeClr val="tx1"/>
              </a:solidFill>
            </a:endParaRPr>
          </a:p>
        </p:txBody>
      </p:sp>
      <p:sp>
        <p:nvSpPr>
          <p:cNvPr id="9" name="Text 6">
            <a:extLst>
              <a:ext uri="{FF2B5EF4-FFF2-40B4-BE49-F238E27FC236}">
                <a16:creationId xmlns:a16="http://schemas.microsoft.com/office/drawing/2014/main" id="{E016D113-EEE4-A418-09D0-B7597B38F70D}"/>
              </a:ext>
            </a:extLst>
          </p:cNvPr>
          <p:cNvSpPr txBox="1"/>
          <p:nvPr/>
        </p:nvSpPr>
        <p:spPr>
          <a:xfrm>
            <a:off x="4155553" y="2537901"/>
            <a:ext cx="1498272" cy="338134"/>
          </a:xfrm>
          <a:prstGeom prst="rect">
            <a:avLst/>
          </a:prstGeom>
          <a:solidFill>
            <a:schemeClr val="accent1"/>
          </a:solidFill>
          <a:ln/>
        </p:spPr>
        <p:txBody>
          <a:bodyPr wrap="square" lIns="0" tIns="0" rIns="0" bIns="0" rtlCol="0" anchor="ctr"/>
          <a:lstStyle/>
          <a:p>
            <a:pPr marL="0" indent="0" algn="l">
              <a:buNone/>
            </a:pPr>
            <a:r>
              <a:rPr lang="en-US" sz="1400" b="1" u="sng" dirty="0">
                <a:solidFill>
                  <a:schemeClr val="bg1"/>
                </a:solidFill>
                <a:ea typeface="Noto Sans JP" pitchFamily="34" charset="-122"/>
                <a:cs typeface="Noto Sans JP" pitchFamily="34" charset="-120"/>
              </a:rPr>
              <a:t>1. </a:t>
            </a:r>
            <a:r>
              <a:rPr lang="en-US" sz="1400" b="1" u="sng" dirty="0" err="1">
                <a:solidFill>
                  <a:schemeClr val="bg1"/>
                </a:solidFill>
                <a:ea typeface="Noto Sans JP" pitchFamily="34" charset="-122"/>
                <a:cs typeface="Noto Sans JP" pitchFamily="34" charset="-120"/>
              </a:rPr>
              <a:t>Web問い合わせ</a:t>
            </a:r>
            <a:endParaRPr lang="en-US" sz="1400" u="sng" dirty="0">
              <a:solidFill>
                <a:schemeClr val="bg1"/>
              </a:solidFill>
            </a:endParaRPr>
          </a:p>
        </p:txBody>
      </p:sp>
      <p:sp>
        <p:nvSpPr>
          <p:cNvPr id="18" name="Shape 15">
            <a:extLst>
              <a:ext uri="{FF2B5EF4-FFF2-40B4-BE49-F238E27FC236}">
                <a16:creationId xmlns:a16="http://schemas.microsoft.com/office/drawing/2014/main" id="{C0DCA0AD-CE08-5954-FB6E-B2952D14372F}"/>
              </a:ext>
            </a:extLst>
          </p:cNvPr>
          <p:cNvSpPr/>
          <p:nvPr/>
        </p:nvSpPr>
        <p:spPr>
          <a:xfrm>
            <a:off x="6591156" y="3123746"/>
            <a:ext cx="381305" cy="142646"/>
          </a:xfrm>
          <a:prstGeom prst="roundRect">
            <a:avLst>
              <a:gd name="adj" fmla="val 85470"/>
            </a:avLst>
          </a:prstGeom>
          <a:solidFill>
            <a:srgbClr val="FFFFFF">
              <a:alpha val="80000"/>
            </a:srgbClr>
          </a:solidFill>
          <a:ln/>
        </p:spPr>
        <p:txBody>
          <a:bodyPr/>
          <a:lstStyle/>
          <a:p>
            <a:endParaRPr lang="en-JP"/>
          </a:p>
        </p:txBody>
      </p:sp>
      <p:sp>
        <p:nvSpPr>
          <p:cNvPr id="34" name="Rectangle 33">
            <a:extLst>
              <a:ext uri="{FF2B5EF4-FFF2-40B4-BE49-F238E27FC236}">
                <a16:creationId xmlns:a16="http://schemas.microsoft.com/office/drawing/2014/main" id="{D67BD6DE-0ECB-DD26-7D40-47C9A1F3920F}"/>
              </a:ext>
            </a:extLst>
          </p:cNvPr>
          <p:cNvSpPr/>
          <p:nvPr/>
        </p:nvSpPr>
        <p:spPr>
          <a:xfrm>
            <a:off x="519600" y="4246739"/>
            <a:ext cx="2563847" cy="163629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t"/>
          <a:lstStyle/>
          <a:p>
            <a:r>
              <a:rPr lang="en-JP" dirty="0">
                <a:solidFill>
                  <a:schemeClr val="tx1"/>
                </a:solidFill>
              </a:rPr>
              <a:t>フォロ</a:t>
            </a:r>
            <a:r>
              <a:rPr lang="en-JP" b="1" dirty="0">
                <a:solidFill>
                  <a:schemeClr val="tx1"/>
                </a:solidFill>
              </a:rPr>
              <a:t>ー</a:t>
            </a:r>
            <a:r>
              <a:rPr lang="en-JP" dirty="0">
                <a:solidFill>
                  <a:schemeClr val="tx1"/>
                </a:solidFill>
              </a:rPr>
              <a:t>アップ</a:t>
            </a:r>
          </a:p>
          <a:p>
            <a:pPr marL="285750" indent="-285750">
              <a:buFont typeface="Arial" panose="020B0604020202020204" pitchFamily="34" charset="0"/>
              <a:buChar char="•"/>
            </a:pPr>
            <a:endParaRPr lang="en-JP" sz="1400" dirty="0">
              <a:solidFill>
                <a:schemeClr val="tx1"/>
              </a:solidFill>
            </a:endParaRPr>
          </a:p>
          <a:p>
            <a:pPr marL="285750" indent="-285750">
              <a:buFont typeface="Arial" panose="020B0604020202020204" pitchFamily="34" charset="0"/>
              <a:buChar char="•"/>
            </a:pPr>
            <a:r>
              <a:rPr lang="en-US" sz="1400" dirty="0" err="1">
                <a:solidFill>
                  <a:srgbClr val="232F3E"/>
                </a:solidFill>
                <a:ea typeface="Noto Sans JP" pitchFamily="34" charset="-122"/>
                <a:cs typeface="Noto Sans JP" pitchFamily="34" charset="-120"/>
              </a:rPr>
              <a:t>継続的な改善サイクル</a:t>
            </a:r>
            <a:endParaRPr lang="en-US" sz="1400" dirty="0">
              <a:solidFill>
                <a:srgbClr val="232F3E"/>
              </a:solidFill>
              <a:ea typeface="Noto Sans JP" pitchFamily="34" charset="-122"/>
              <a:cs typeface="Noto Sans JP" pitchFamily="34" charset="-120"/>
            </a:endParaRPr>
          </a:p>
          <a:p>
            <a:pPr marL="285750" indent="-285750">
              <a:buFont typeface="Arial" panose="020B0604020202020204" pitchFamily="34" charset="0"/>
              <a:buChar char="•"/>
            </a:pPr>
            <a:r>
              <a:rPr lang="en-US" sz="1400" dirty="0" err="1">
                <a:solidFill>
                  <a:srgbClr val="232F3E"/>
                </a:solidFill>
                <a:ea typeface="Noto Sans JP" pitchFamily="34" charset="-122"/>
                <a:cs typeface="Noto Sans JP" pitchFamily="34" charset="-120"/>
              </a:rPr>
              <a:t>AIによるデータ自動分析</a:t>
            </a:r>
            <a:endParaRPr lang="en-US" sz="1400" dirty="0">
              <a:solidFill>
                <a:srgbClr val="232F3E"/>
              </a:solidFill>
              <a:ea typeface="Noto Sans JP" pitchFamily="34" charset="-122"/>
              <a:cs typeface="Noto Sans JP" pitchFamily="34" charset="-120"/>
            </a:endParaRPr>
          </a:p>
          <a:p>
            <a:pPr marL="285750" indent="-285750">
              <a:buFont typeface="Arial" panose="020B0604020202020204" pitchFamily="34" charset="0"/>
              <a:buChar char="•"/>
            </a:pPr>
            <a:r>
              <a:rPr lang="en-US" sz="1400" dirty="0" err="1">
                <a:solidFill>
                  <a:srgbClr val="232F3E"/>
                </a:solidFill>
                <a:ea typeface="Noto Sans JP" pitchFamily="34" charset="-122"/>
                <a:cs typeface="Noto Sans JP" pitchFamily="34" charset="-120"/>
              </a:rPr>
              <a:t>データドリブンな継続改善</a:t>
            </a:r>
            <a:endParaRPr lang="en-US" sz="1400" dirty="0">
              <a:solidFill>
                <a:srgbClr val="232F3E"/>
              </a:solidFill>
              <a:ea typeface="Noto Sans JP" pitchFamily="34" charset="-122"/>
              <a:cs typeface="Noto Sans JP" pitchFamily="34" charset="-120"/>
            </a:endParaRPr>
          </a:p>
          <a:p>
            <a:pPr marL="285750" indent="-285750">
              <a:buFont typeface="Arial" panose="020B0604020202020204" pitchFamily="34" charset="0"/>
              <a:buChar char="•"/>
            </a:pPr>
            <a:r>
              <a:rPr lang="en-US" sz="1400" dirty="0" err="1">
                <a:solidFill>
                  <a:srgbClr val="232F3E"/>
                </a:solidFill>
                <a:ea typeface="Noto Sans JP" pitchFamily="34" charset="-122"/>
                <a:cs typeface="Noto Sans JP" pitchFamily="34" charset="-120"/>
              </a:rPr>
              <a:t>コスト最適化</a:t>
            </a:r>
            <a:endParaRPr lang="en-US" sz="1400" dirty="0"/>
          </a:p>
          <a:p>
            <a:endParaRPr lang="en-US" dirty="0"/>
          </a:p>
          <a:p>
            <a:endParaRPr lang="en-JP" dirty="0">
              <a:solidFill>
                <a:schemeClr val="tx1"/>
              </a:solidFill>
            </a:endParaRPr>
          </a:p>
        </p:txBody>
      </p:sp>
      <p:sp>
        <p:nvSpPr>
          <p:cNvPr id="35" name="Left Arrow 34">
            <a:extLst>
              <a:ext uri="{FF2B5EF4-FFF2-40B4-BE49-F238E27FC236}">
                <a16:creationId xmlns:a16="http://schemas.microsoft.com/office/drawing/2014/main" id="{411F3432-BCC3-2846-0F0F-7911BAB58E6E}"/>
              </a:ext>
            </a:extLst>
          </p:cNvPr>
          <p:cNvSpPr/>
          <p:nvPr/>
        </p:nvSpPr>
        <p:spPr>
          <a:xfrm>
            <a:off x="3196065" y="4871036"/>
            <a:ext cx="591316" cy="387699"/>
          </a:xfrm>
          <a:prstGeom prst="lef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JP" dirty="0" err="1">
              <a:solidFill>
                <a:schemeClr val="tx1"/>
              </a:solidFill>
            </a:endParaRPr>
          </a:p>
        </p:txBody>
      </p:sp>
      <p:sp>
        <p:nvSpPr>
          <p:cNvPr id="36" name="Rectangle 35">
            <a:extLst>
              <a:ext uri="{FF2B5EF4-FFF2-40B4-BE49-F238E27FC236}">
                <a16:creationId xmlns:a16="http://schemas.microsoft.com/office/drawing/2014/main" id="{3073D0E9-2E00-DAFC-E0D7-04E72DDD3F47}"/>
              </a:ext>
            </a:extLst>
          </p:cNvPr>
          <p:cNvSpPr/>
          <p:nvPr/>
        </p:nvSpPr>
        <p:spPr>
          <a:xfrm>
            <a:off x="4035237" y="4174550"/>
            <a:ext cx="4254521" cy="1708484"/>
          </a:xfrm>
          <a:prstGeom prst="rect">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JP" dirty="0" err="1">
              <a:solidFill>
                <a:schemeClr val="tx1"/>
              </a:solidFill>
            </a:endParaRPr>
          </a:p>
        </p:txBody>
      </p:sp>
      <p:sp>
        <p:nvSpPr>
          <p:cNvPr id="37" name="Text 6">
            <a:extLst>
              <a:ext uri="{FF2B5EF4-FFF2-40B4-BE49-F238E27FC236}">
                <a16:creationId xmlns:a16="http://schemas.microsoft.com/office/drawing/2014/main" id="{1AC02714-7326-C1F6-F599-DE6BC2BD9ADB}"/>
              </a:ext>
            </a:extLst>
          </p:cNvPr>
          <p:cNvSpPr txBox="1"/>
          <p:nvPr/>
        </p:nvSpPr>
        <p:spPr>
          <a:xfrm>
            <a:off x="4155551" y="4246739"/>
            <a:ext cx="2218295" cy="338134"/>
          </a:xfrm>
          <a:prstGeom prst="rect">
            <a:avLst/>
          </a:prstGeom>
          <a:solidFill>
            <a:schemeClr val="accent5"/>
          </a:solidFill>
          <a:ln/>
        </p:spPr>
        <p:txBody>
          <a:bodyPr wrap="square" lIns="0" tIns="0" rIns="0" bIns="0" rtlCol="0" anchor="ctr"/>
          <a:lstStyle/>
          <a:p>
            <a:pPr marL="0" indent="0" algn="l">
              <a:buNone/>
            </a:pPr>
            <a:r>
              <a:rPr lang="en-US" sz="1400" b="1" u="sng" dirty="0">
                <a:solidFill>
                  <a:schemeClr val="bg1"/>
                </a:solidFill>
                <a:ea typeface="Noto Sans JP" pitchFamily="34" charset="-122"/>
                <a:cs typeface="Noto Sans JP" pitchFamily="34" charset="-120"/>
              </a:rPr>
              <a:t>2. </a:t>
            </a:r>
            <a:r>
              <a:rPr lang="en-US" sz="1400" b="1" u="sng" dirty="0" err="1">
                <a:solidFill>
                  <a:schemeClr val="bg1"/>
                </a:solidFill>
                <a:ea typeface="Noto Sans JP" pitchFamily="34" charset="-122"/>
                <a:cs typeface="Noto Sans JP" pitchFamily="34" charset="-120"/>
              </a:rPr>
              <a:t>コンタクトセンター業務</a:t>
            </a:r>
            <a:endParaRPr lang="en-US" sz="1400" u="sng" dirty="0">
              <a:solidFill>
                <a:schemeClr val="bg1"/>
              </a:solidFill>
            </a:endParaRPr>
          </a:p>
        </p:txBody>
      </p:sp>
      <p:sp>
        <p:nvSpPr>
          <p:cNvPr id="38" name="Rectangle 37">
            <a:extLst>
              <a:ext uri="{FF2B5EF4-FFF2-40B4-BE49-F238E27FC236}">
                <a16:creationId xmlns:a16="http://schemas.microsoft.com/office/drawing/2014/main" id="{B8B643F4-5B44-597E-E521-CC3CBA906EE6}"/>
              </a:ext>
            </a:extLst>
          </p:cNvPr>
          <p:cNvSpPr/>
          <p:nvPr/>
        </p:nvSpPr>
        <p:spPr>
          <a:xfrm>
            <a:off x="519601" y="4246739"/>
            <a:ext cx="2563846" cy="1636295"/>
          </a:xfrm>
          <a:prstGeom prst="rect">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JP" dirty="0" err="1">
              <a:solidFill>
                <a:schemeClr val="tx1"/>
              </a:solidFill>
            </a:endParaRPr>
          </a:p>
        </p:txBody>
      </p:sp>
      <p:sp>
        <p:nvSpPr>
          <p:cNvPr id="39" name="Text 6">
            <a:extLst>
              <a:ext uri="{FF2B5EF4-FFF2-40B4-BE49-F238E27FC236}">
                <a16:creationId xmlns:a16="http://schemas.microsoft.com/office/drawing/2014/main" id="{32821819-FD73-9A89-F6D1-03528CEE5CFD}"/>
              </a:ext>
            </a:extLst>
          </p:cNvPr>
          <p:cNvSpPr txBox="1"/>
          <p:nvPr/>
        </p:nvSpPr>
        <p:spPr>
          <a:xfrm>
            <a:off x="609600" y="4324013"/>
            <a:ext cx="1940448" cy="338134"/>
          </a:xfrm>
          <a:prstGeom prst="rect">
            <a:avLst/>
          </a:prstGeom>
          <a:solidFill>
            <a:schemeClr val="accent3"/>
          </a:solidFill>
          <a:ln/>
        </p:spPr>
        <p:txBody>
          <a:bodyPr wrap="square" lIns="0" tIns="0" rIns="0" bIns="0" rtlCol="0" anchor="ctr"/>
          <a:lstStyle/>
          <a:p>
            <a:pPr marL="0" indent="0" algn="l">
              <a:buNone/>
            </a:pPr>
            <a:r>
              <a:rPr lang="en-US" sz="1400" b="1" u="sng" dirty="0">
                <a:ea typeface="Noto Sans JP" pitchFamily="34" charset="-122"/>
                <a:cs typeface="Noto Sans JP" pitchFamily="34" charset="-120"/>
              </a:rPr>
              <a:t>3. </a:t>
            </a:r>
            <a:r>
              <a:rPr lang="en-US" sz="1400" b="1" u="sng" dirty="0" err="1">
                <a:ea typeface="Noto Sans JP" pitchFamily="34" charset="-122"/>
                <a:cs typeface="Noto Sans JP" pitchFamily="34" charset="-120"/>
              </a:rPr>
              <a:t>分析業務</a:t>
            </a:r>
            <a:endParaRPr lang="en-US" sz="1400" u="sng" dirty="0"/>
          </a:p>
        </p:txBody>
      </p:sp>
    </p:spTree>
    <p:extLst>
      <p:ext uri="{BB962C8B-B14F-4D97-AF65-F5344CB8AC3E}">
        <p14:creationId xmlns:p14="http://schemas.microsoft.com/office/powerpoint/2010/main" val="97079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4"/>
          <p:cNvSpPr/>
          <p:nvPr/>
        </p:nvSpPr>
        <p:spPr>
          <a:xfrm>
            <a:off x="539262" y="1597808"/>
            <a:ext cx="3314700" cy="3881228"/>
          </a:xfrm>
          <a:prstGeom prst="rect">
            <a:avLst/>
          </a:prstGeom>
          <a:solidFill>
            <a:schemeClr val="accent1">
              <a:alpha val="40000"/>
            </a:schemeClr>
          </a:solidFill>
          <a:ln w="25400">
            <a:solidFill>
              <a:schemeClr val="accent1"/>
            </a:solidFill>
            <a:prstDash val="solid"/>
          </a:ln>
        </p:spPr>
        <p:txBody>
          <a:bodyPr/>
          <a:lstStyle/>
          <a:p>
            <a:endParaRPr lang="en-JP"/>
          </a:p>
        </p:txBody>
      </p:sp>
      <p:sp>
        <p:nvSpPr>
          <p:cNvPr id="7" name="Shape 5"/>
          <p:cNvSpPr/>
          <p:nvPr/>
        </p:nvSpPr>
        <p:spPr>
          <a:xfrm>
            <a:off x="701111" y="2343969"/>
            <a:ext cx="2991002" cy="19202"/>
          </a:xfrm>
          <a:prstGeom prst="rect">
            <a:avLst/>
          </a:prstGeom>
          <a:solidFill>
            <a:srgbClr val="232F3E"/>
          </a:solidFill>
          <a:ln/>
        </p:spPr>
        <p:txBody>
          <a:bodyPr/>
          <a:lstStyle/>
          <a:p>
            <a:endParaRPr lang="en-JP"/>
          </a:p>
        </p:txBody>
      </p:sp>
      <p:sp>
        <p:nvSpPr>
          <p:cNvPr id="8" name="Text 6"/>
          <p:cNvSpPr txBox="1"/>
          <p:nvPr/>
        </p:nvSpPr>
        <p:spPr>
          <a:xfrm>
            <a:off x="701111" y="1667313"/>
            <a:ext cx="2724912" cy="638251"/>
          </a:xfrm>
          <a:prstGeom prst="rect">
            <a:avLst/>
          </a:prstGeom>
          <a:noFill/>
          <a:ln/>
        </p:spPr>
        <p:txBody>
          <a:bodyPr wrap="square" lIns="0" tIns="0" rIns="0" bIns="0" rtlCol="0" anchor="ctr"/>
          <a:lstStyle/>
          <a:p>
            <a:pPr marL="0" indent="0" algn="l">
              <a:buNone/>
            </a:pPr>
            <a:r>
              <a:rPr lang="en-US" sz="1800" b="1" dirty="0">
                <a:solidFill>
                  <a:srgbClr val="232F3E"/>
                </a:solidFill>
                <a:ea typeface="Noto Sans JP" pitchFamily="34" charset="-122"/>
                <a:cs typeface="Noto Sans JP" pitchFamily="34" charset="-120"/>
              </a:rPr>
              <a:t>1. </a:t>
            </a:r>
            <a:r>
              <a:rPr lang="en-US" sz="1800" b="1" dirty="0" err="1">
                <a:solidFill>
                  <a:srgbClr val="232F3E"/>
                </a:solidFill>
                <a:ea typeface="Noto Sans JP" pitchFamily="34" charset="-122"/>
                <a:cs typeface="Noto Sans JP" pitchFamily="34" charset="-120"/>
              </a:rPr>
              <a:t>Web問い合わせ</a:t>
            </a:r>
            <a:endParaRPr lang="en-US" sz="1800" dirty="0"/>
          </a:p>
        </p:txBody>
      </p:sp>
      <p:grpSp>
        <p:nvGrpSpPr>
          <p:cNvPr id="56" name="Group 55">
            <a:extLst>
              <a:ext uri="{FF2B5EF4-FFF2-40B4-BE49-F238E27FC236}">
                <a16:creationId xmlns:a16="http://schemas.microsoft.com/office/drawing/2014/main" id="{69232AA9-43C0-6CCB-8940-F92DB0BC3B03}"/>
              </a:ext>
            </a:extLst>
          </p:cNvPr>
          <p:cNvGrpSpPr/>
          <p:nvPr/>
        </p:nvGrpSpPr>
        <p:grpSpPr>
          <a:xfrm>
            <a:off x="701111" y="2476557"/>
            <a:ext cx="2907791" cy="257860"/>
            <a:chOff x="701111" y="2476557"/>
            <a:chExt cx="2907791" cy="257860"/>
          </a:xfrm>
        </p:grpSpPr>
        <p:sp>
          <p:nvSpPr>
            <p:cNvPr id="9" name="Text 7"/>
            <p:cNvSpPr txBox="1"/>
            <p:nvPr/>
          </p:nvSpPr>
          <p:spPr>
            <a:xfrm>
              <a:off x="701111" y="2476557"/>
              <a:ext cx="257861" cy="228600"/>
            </a:xfrm>
            <a:prstGeom prst="rect">
              <a:avLst/>
            </a:prstGeom>
            <a:noFill/>
            <a:ln/>
          </p:spPr>
          <p:txBody>
            <a:bodyPr wrap="square" lIns="0" tIns="0" rIns="0" bIns="0" rtlCol="0" anchor="ctr"/>
            <a:lstStyle/>
            <a:p>
              <a:pPr marL="0" indent="0" algn="l">
                <a:buNone/>
              </a:pPr>
              <a:r>
                <a:rPr lang="en-US" sz="1200" b="1" dirty="0">
                  <a:solidFill>
                    <a:srgbClr val="232F3E"/>
                  </a:solidFill>
                  <a:ea typeface="Noto Sans JP" pitchFamily="34" charset="-122"/>
                  <a:cs typeface="Noto Sans JP" pitchFamily="34" charset="-120"/>
                </a:rPr>
                <a:t>1.</a:t>
              </a:r>
              <a:endParaRPr lang="en-US" sz="1200" dirty="0"/>
            </a:p>
          </p:txBody>
        </p:sp>
        <p:sp>
          <p:nvSpPr>
            <p:cNvPr id="11" name="Text 9"/>
            <p:cNvSpPr txBox="1"/>
            <p:nvPr/>
          </p:nvSpPr>
          <p:spPr>
            <a:xfrm>
              <a:off x="936112" y="2486615"/>
              <a:ext cx="2672790" cy="247802"/>
            </a:xfrm>
            <a:prstGeom prst="rect">
              <a:avLst/>
            </a:prstGeom>
            <a:noFill/>
            <a:ln/>
          </p:spPr>
          <p:txBody>
            <a:bodyPr wrap="square" lIns="0" tIns="0" rIns="0" bIns="0" rtlCol="0" anchor="ctr"/>
            <a:lstStyle/>
            <a:p>
              <a:pPr marL="0" indent="0" algn="l">
                <a:buNone/>
              </a:pPr>
              <a:r>
                <a:rPr lang="en-US" sz="1300" dirty="0" err="1">
                  <a:solidFill>
                    <a:srgbClr val="000000"/>
                  </a:solidFill>
                  <a:ea typeface="Noto Sans JP" pitchFamily="34" charset="-122"/>
                  <a:cs typeface="Noto Sans JP" pitchFamily="34" charset="-120"/>
                </a:rPr>
                <a:t>問い合わせ種類</a:t>
              </a:r>
              <a:endParaRPr lang="en-US" sz="1300" dirty="0"/>
            </a:p>
          </p:txBody>
        </p:sp>
      </p:grpSp>
      <p:grpSp>
        <p:nvGrpSpPr>
          <p:cNvPr id="55" name="Group 54">
            <a:extLst>
              <a:ext uri="{FF2B5EF4-FFF2-40B4-BE49-F238E27FC236}">
                <a16:creationId xmlns:a16="http://schemas.microsoft.com/office/drawing/2014/main" id="{9511FFBB-9071-B8A1-728D-1BBA32D006AE}"/>
              </a:ext>
            </a:extLst>
          </p:cNvPr>
          <p:cNvGrpSpPr/>
          <p:nvPr/>
        </p:nvGrpSpPr>
        <p:grpSpPr>
          <a:xfrm>
            <a:off x="701111" y="2810313"/>
            <a:ext cx="2907791" cy="256946"/>
            <a:chOff x="701111" y="2810313"/>
            <a:chExt cx="2907791" cy="256946"/>
          </a:xfrm>
        </p:grpSpPr>
        <p:sp>
          <p:nvSpPr>
            <p:cNvPr id="10" name="Text 8"/>
            <p:cNvSpPr txBox="1"/>
            <p:nvPr/>
          </p:nvSpPr>
          <p:spPr>
            <a:xfrm>
              <a:off x="701111" y="2810313"/>
              <a:ext cx="257861" cy="228600"/>
            </a:xfrm>
            <a:prstGeom prst="rect">
              <a:avLst/>
            </a:prstGeom>
            <a:noFill/>
            <a:ln/>
          </p:spPr>
          <p:txBody>
            <a:bodyPr wrap="square" lIns="0" tIns="0" rIns="0" bIns="0" rtlCol="0" anchor="ctr"/>
            <a:lstStyle/>
            <a:p>
              <a:pPr marL="0" indent="0" algn="l">
                <a:buNone/>
              </a:pPr>
              <a:r>
                <a:rPr lang="en-US" sz="1200" b="1" dirty="0">
                  <a:solidFill>
                    <a:srgbClr val="232F3E"/>
                  </a:solidFill>
                  <a:ea typeface="Noto Sans JP" pitchFamily="34" charset="-122"/>
                  <a:cs typeface="Noto Sans JP" pitchFamily="34" charset="-120"/>
                </a:rPr>
                <a:t>2.</a:t>
              </a:r>
              <a:endParaRPr lang="en-US" sz="1200" dirty="0"/>
            </a:p>
          </p:txBody>
        </p:sp>
        <p:sp>
          <p:nvSpPr>
            <p:cNvPr id="12" name="Text 10"/>
            <p:cNvSpPr txBox="1"/>
            <p:nvPr/>
          </p:nvSpPr>
          <p:spPr>
            <a:xfrm>
              <a:off x="936112" y="2819457"/>
              <a:ext cx="2672790" cy="247802"/>
            </a:xfrm>
            <a:prstGeom prst="rect">
              <a:avLst/>
            </a:prstGeom>
            <a:noFill/>
            <a:ln/>
          </p:spPr>
          <p:txBody>
            <a:bodyPr wrap="square" lIns="0" tIns="0" rIns="0" bIns="0" rtlCol="0" anchor="ctr"/>
            <a:lstStyle/>
            <a:p>
              <a:pPr marL="0" indent="0" algn="l">
                <a:buNone/>
              </a:pPr>
              <a:r>
                <a:rPr lang="en-US" sz="1300" dirty="0" err="1">
                  <a:solidFill>
                    <a:srgbClr val="000000"/>
                  </a:solidFill>
                  <a:ea typeface="Noto Sans JP" pitchFamily="34" charset="-122"/>
                  <a:cs typeface="Noto Sans JP" pitchFamily="34" charset="-120"/>
                </a:rPr>
                <a:t>製品メニュ</a:t>
              </a:r>
              <a:r>
                <a:rPr lang="en-US" sz="1300" dirty="0">
                  <a:solidFill>
                    <a:srgbClr val="000000"/>
                  </a:solidFill>
                  <a:ea typeface="Noto Sans JP" pitchFamily="34" charset="-122"/>
                  <a:cs typeface="Noto Sans JP" pitchFamily="34" charset="-120"/>
                </a:rPr>
                <a:t>ー</a:t>
              </a:r>
              <a:endParaRPr lang="en-US" sz="1300" dirty="0"/>
            </a:p>
          </p:txBody>
        </p:sp>
      </p:grpSp>
      <p:pic>
        <p:nvPicPr>
          <p:cNvPr id="13" name="Image 0" descr="preencoded.png"/>
          <p:cNvPicPr>
            <a:picLocks noChangeAspect="1"/>
          </p:cNvPicPr>
          <p:nvPr/>
        </p:nvPicPr>
        <p:blipFill>
          <a:blip r:embed="rId3"/>
          <a:srcRect l="-57" r="-57"/>
          <a:stretch/>
        </p:blipFill>
        <p:spPr>
          <a:xfrm>
            <a:off x="4029983" y="3247395"/>
            <a:ext cx="200254" cy="228600"/>
          </a:xfrm>
          <a:prstGeom prst="rect">
            <a:avLst/>
          </a:prstGeom>
        </p:spPr>
      </p:pic>
      <p:sp>
        <p:nvSpPr>
          <p:cNvPr id="14" name="Shape 11"/>
          <p:cNvSpPr/>
          <p:nvPr/>
        </p:nvSpPr>
        <p:spPr>
          <a:xfrm>
            <a:off x="4406260" y="1597808"/>
            <a:ext cx="3314700" cy="3881228"/>
          </a:xfrm>
          <a:prstGeom prst="rect">
            <a:avLst/>
          </a:prstGeom>
          <a:solidFill>
            <a:schemeClr val="accent5">
              <a:alpha val="40000"/>
            </a:schemeClr>
          </a:solidFill>
          <a:ln w="25400">
            <a:solidFill>
              <a:schemeClr val="accent5"/>
            </a:solidFill>
            <a:prstDash val="solid"/>
          </a:ln>
        </p:spPr>
        <p:txBody>
          <a:bodyPr/>
          <a:lstStyle/>
          <a:p>
            <a:endParaRPr lang="en-JP"/>
          </a:p>
        </p:txBody>
      </p:sp>
      <p:sp>
        <p:nvSpPr>
          <p:cNvPr id="15" name="Shape 12"/>
          <p:cNvSpPr/>
          <p:nvPr/>
        </p:nvSpPr>
        <p:spPr>
          <a:xfrm>
            <a:off x="4568108" y="2343969"/>
            <a:ext cx="2991002" cy="19202"/>
          </a:xfrm>
          <a:prstGeom prst="rect">
            <a:avLst/>
          </a:prstGeom>
          <a:solidFill>
            <a:srgbClr val="232F3E"/>
          </a:solidFill>
          <a:ln/>
        </p:spPr>
        <p:txBody>
          <a:bodyPr/>
          <a:lstStyle/>
          <a:p>
            <a:endParaRPr lang="en-JP"/>
          </a:p>
        </p:txBody>
      </p:sp>
      <p:sp>
        <p:nvSpPr>
          <p:cNvPr id="16" name="Text 13"/>
          <p:cNvSpPr txBox="1"/>
          <p:nvPr/>
        </p:nvSpPr>
        <p:spPr>
          <a:xfrm>
            <a:off x="4568108" y="1667313"/>
            <a:ext cx="2724912" cy="638251"/>
          </a:xfrm>
          <a:prstGeom prst="rect">
            <a:avLst/>
          </a:prstGeom>
          <a:noFill/>
          <a:ln/>
        </p:spPr>
        <p:txBody>
          <a:bodyPr wrap="square" lIns="0" tIns="0" rIns="0" bIns="0" rtlCol="0" anchor="ctr"/>
          <a:lstStyle/>
          <a:p>
            <a:pPr marL="0" indent="0" algn="l">
              <a:buNone/>
            </a:pPr>
            <a:r>
              <a:rPr lang="en-US" sz="1800" b="1" dirty="0">
                <a:solidFill>
                  <a:srgbClr val="232F3E"/>
                </a:solidFill>
                <a:ea typeface="Noto Sans JP" pitchFamily="34" charset="-122"/>
                <a:cs typeface="Noto Sans JP" pitchFamily="34" charset="-120"/>
              </a:rPr>
              <a:t>2. </a:t>
            </a:r>
            <a:r>
              <a:rPr lang="en-US" b="1" dirty="0" err="1">
                <a:solidFill>
                  <a:srgbClr val="232F3E"/>
                </a:solidFill>
                <a:ea typeface="Noto Sans JP" pitchFamily="34" charset="-122"/>
                <a:cs typeface="Noto Sans JP" pitchFamily="34" charset="-120"/>
              </a:rPr>
              <a:t>コールセンター業務</a:t>
            </a:r>
            <a:endParaRPr lang="en-US" sz="1800" dirty="0"/>
          </a:p>
        </p:txBody>
      </p:sp>
      <p:sp>
        <p:nvSpPr>
          <p:cNvPr id="17" name="Text 14"/>
          <p:cNvSpPr txBox="1"/>
          <p:nvPr/>
        </p:nvSpPr>
        <p:spPr>
          <a:xfrm>
            <a:off x="4568108" y="2476557"/>
            <a:ext cx="257861" cy="228600"/>
          </a:xfrm>
          <a:prstGeom prst="rect">
            <a:avLst/>
          </a:prstGeom>
          <a:noFill/>
          <a:ln/>
        </p:spPr>
        <p:txBody>
          <a:bodyPr wrap="square" lIns="0" tIns="0" rIns="0" bIns="0" rtlCol="0" anchor="ctr"/>
          <a:lstStyle/>
          <a:p>
            <a:pPr marL="0" indent="0" algn="l">
              <a:buNone/>
            </a:pPr>
            <a:r>
              <a:rPr lang="en-US" sz="1200" b="1" dirty="0">
                <a:solidFill>
                  <a:srgbClr val="232F3E"/>
                </a:solidFill>
                <a:ea typeface="Noto Sans JP" pitchFamily="34" charset="-122"/>
                <a:cs typeface="Noto Sans JP" pitchFamily="34" charset="-120"/>
              </a:rPr>
              <a:t>3.</a:t>
            </a:r>
            <a:endParaRPr lang="en-US" sz="1200" dirty="0"/>
          </a:p>
        </p:txBody>
      </p:sp>
      <p:sp>
        <p:nvSpPr>
          <p:cNvPr id="18" name="Text 15"/>
          <p:cNvSpPr txBox="1"/>
          <p:nvPr/>
        </p:nvSpPr>
        <p:spPr>
          <a:xfrm>
            <a:off x="4568108" y="2810313"/>
            <a:ext cx="257861" cy="228600"/>
          </a:xfrm>
          <a:prstGeom prst="rect">
            <a:avLst/>
          </a:prstGeom>
          <a:noFill/>
          <a:ln/>
        </p:spPr>
        <p:txBody>
          <a:bodyPr wrap="square" lIns="0" tIns="0" rIns="0" bIns="0" rtlCol="0" anchor="ctr"/>
          <a:lstStyle/>
          <a:p>
            <a:pPr marL="0" indent="0" algn="l">
              <a:buNone/>
            </a:pPr>
            <a:r>
              <a:rPr lang="en-US" sz="1200" b="1" dirty="0">
                <a:solidFill>
                  <a:srgbClr val="232F3E"/>
                </a:solidFill>
                <a:ea typeface="Noto Sans JP" pitchFamily="34" charset="-122"/>
                <a:cs typeface="Noto Sans JP" pitchFamily="34" charset="-120"/>
              </a:rPr>
              <a:t>4.</a:t>
            </a:r>
            <a:endParaRPr lang="en-US" sz="1200" dirty="0"/>
          </a:p>
        </p:txBody>
      </p:sp>
      <p:sp>
        <p:nvSpPr>
          <p:cNvPr id="19" name="Text 16"/>
          <p:cNvSpPr txBox="1"/>
          <p:nvPr/>
        </p:nvSpPr>
        <p:spPr>
          <a:xfrm>
            <a:off x="4568108" y="3143154"/>
            <a:ext cx="257861" cy="228600"/>
          </a:xfrm>
          <a:prstGeom prst="rect">
            <a:avLst/>
          </a:prstGeom>
          <a:noFill/>
          <a:ln/>
        </p:spPr>
        <p:txBody>
          <a:bodyPr wrap="square" lIns="0" tIns="0" rIns="0" bIns="0" rtlCol="0" anchor="ctr"/>
          <a:lstStyle/>
          <a:p>
            <a:pPr marL="0" indent="0" algn="l">
              <a:buNone/>
            </a:pPr>
            <a:r>
              <a:rPr lang="en-US" sz="1200" b="1" dirty="0">
                <a:solidFill>
                  <a:srgbClr val="232F3E"/>
                </a:solidFill>
                <a:ea typeface="Noto Sans JP" pitchFamily="34" charset="-122"/>
                <a:cs typeface="Noto Sans JP" pitchFamily="34" charset="-120"/>
              </a:rPr>
              <a:t>5.</a:t>
            </a:r>
            <a:endParaRPr lang="en-US" sz="1200" dirty="0"/>
          </a:p>
        </p:txBody>
      </p:sp>
      <p:sp>
        <p:nvSpPr>
          <p:cNvPr id="20" name="Text 17"/>
          <p:cNvSpPr txBox="1"/>
          <p:nvPr/>
        </p:nvSpPr>
        <p:spPr>
          <a:xfrm>
            <a:off x="4568108" y="3476910"/>
            <a:ext cx="257861" cy="228600"/>
          </a:xfrm>
          <a:prstGeom prst="rect">
            <a:avLst/>
          </a:prstGeom>
          <a:noFill/>
          <a:ln/>
        </p:spPr>
        <p:txBody>
          <a:bodyPr wrap="square" lIns="0" tIns="0" rIns="0" bIns="0" rtlCol="0" anchor="ctr"/>
          <a:lstStyle/>
          <a:p>
            <a:pPr marL="0" indent="0" algn="l">
              <a:buNone/>
            </a:pPr>
            <a:r>
              <a:rPr lang="en-US" sz="1200" b="1" dirty="0">
                <a:solidFill>
                  <a:srgbClr val="232F3E"/>
                </a:solidFill>
                <a:ea typeface="Noto Sans JP" pitchFamily="34" charset="-122"/>
                <a:cs typeface="Noto Sans JP" pitchFamily="34" charset="-120"/>
              </a:rPr>
              <a:t>6.</a:t>
            </a:r>
            <a:endParaRPr lang="en-US" sz="1200" dirty="0"/>
          </a:p>
        </p:txBody>
      </p:sp>
      <p:sp>
        <p:nvSpPr>
          <p:cNvPr id="21" name="Text 18"/>
          <p:cNvSpPr txBox="1"/>
          <p:nvPr/>
        </p:nvSpPr>
        <p:spPr>
          <a:xfrm>
            <a:off x="4568108" y="3810666"/>
            <a:ext cx="257861" cy="228600"/>
          </a:xfrm>
          <a:prstGeom prst="rect">
            <a:avLst/>
          </a:prstGeom>
          <a:noFill/>
          <a:ln/>
        </p:spPr>
        <p:txBody>
          <a:bodyPr wrap="square" lIns="0" tIns="0" rIns="0" bIns="0" rtlCol="0" anchor="ctr"/>
          <a:lstStyle/>
          <a:p>
            <a:pPr marL="0" indent="0" algn="l">
              <a:buNone/>
            </a:pPr>
            <a:r>
              <a:rPr lang="en-US" sz="1200" b="1" dirty="0">
                <a:solidFill>
                  <a:srgbClr val="232F3E"/>
                </a:solidFill>
                <a:ea typeface="Noto Sans JP" pitchFamily="34" charset="-122"/>
                <a:cs typeface="Noto Sans JP" pitchFamily="34" charset="-120"/>
              </a:rPr>
              <a:t>7.</a:t>
            </a:r>
            <a:endParaRPr lang="en-US" sz="1200" dirty="0"/>
          </a:p>
        </p:txBody>
      </p:sp>
      <p:sp>
        <p:nvSpPr>
          <p:cNvPr id="22" name="Text 19"/>
          <p:cNvSpPr txBox="1"/>
          <p:nvPr/>
        </p:nvSpPr>
        <p:spPr>
          <a:xfrm>
            <a:off x="4568108" y="4143508"/>
            <a:ext cx="257861" cy="228600"/>
          </a:xfrm>
          <a:prstGeom prst="rect">
            <a:avLst/>
          </a:prstGeom>
          <a:noFill/>
          <a:ln/>
        </p:spPr>
        <p:txBody>
          <a:bodyPr wrap="square" lIns="0" tIns="0" rIns="0" bIns="0" rtlCol="0" anchor="ctr"/>
          <a:lstStyle/>
          <a:p>
            <a:pPr marL="0" indent="0" algn="l">
              <a:buNone/>
            </a:pPr>
            <a:r>
              <a:rPr lang="en-US" sz="1200" b="1" dirty="0">
                <a:solidFill>
                  <a:srgbClr val="232F3E"/>
                </a:solidFill>
                <a:ea typeface="Noto Sans JP" pitchFamily="34" charset="-122"/>
                <a:cs typeface="Noto Sans JP" pitchFamily="34" charset="-120"/>
              </a:rPr>
              <a:t>8.</a:t>
            </a:r>
            <a:endParaRPr lang="en-US" sz="1200" dirty="0"/>
          </a:p>
        </p:txBody>
      </p:sp>
      <p:sp>
        <p:nvSpPr>
          <p:cNvPr id="23" name="Text 20"/>
          <p:cNvSpPr txBox="1"/>
          <p:nvPr/>
        </p:nvSpPr>
        <p:spPr>
          <a:xfrm>
            <a:off x="4568108" y="4477264"/>
            <a:ext cx="257861" cy="228600"/>
          </a:xfrm>
          <a:prstGeom prst="rect">
            <a:avLst/>
          </a:prstGeom>
          <a:noFill/>
          <a:ln/>
        </p:spPr>
        <p:txBody>
          <a:bodyPr wrap="square" lIns="0" tIns="0" rIns="0" bIns="0" rtlCol="0" anchor="ctr"/>
          <a:lstStyle/>
          <a:p>
            <a:pPr marL="0" indent="0" algn="l">
              <a:buNone/>
            </a:pPr>
            <a:r>
              <a:rPr lang="en-US" sz="1200" b="1" dirty="0">
                <a:solidFill>
                  <a:srgbClr val="232F3E"/>
                </a:solidFill>
                <a:ea typeface="Noto Sans JP" pitchFamily="34" charset="-122"/>
                <a:cs typeface="Noto Sans JP" pitchFamily="34" charset="-120"/>
              </a:rPr>
              <a:t>9.</a:t>
            </a:r>
            <a:endParaRPr lang="en-US" sz="1200" dirty="0"/>
          </a:p>
        </p:txBody>
      </p:sp>
      <p:sp>
        <p:nvSpPr>
          <p:cNvPr id="24" name="Text 21"/>
          <p:cNvSpPr txBox="1"/>
          <p:nvPr/>
        </p:nvSpPr>
        <p:spPr>
          <a:xfrm>
            <a:off x="4568108" y="4810105"/>
            <a:ext cx="352958" cy="228600"/>
          </a:xfrm>
          <a:prstGeom prst="rect">
            <a:avLst/>
          </a:prstGeom>
          <a:noFill/>
          <a:ln/>
        </p:spPr>
        <p:txBody>
          <a:bodyPr wrap="square" lIns="0" tIns="0" rIns="0" bIns="0" rtlCol="0" anchor="ctr"/>
          <a:lstStyle/>
          <a:p>
            <a:pPr marL="0" indent="0" algn="l">
              <a:buNone/>
            </a:pPr>
            <a:r>
              <a:rPr lang="en-US" sz="1200" b="1" dirty="0">
                <a:solidFill>
                  <a:srgbClr val="232F3E"/>
                </a:solidFill>
                <a:ea typeface="Noto Sans JP" pitchFamily="34" charset="-122"/>
                <a:cs typeface="Noto Sans JP" pitchFamily="34" charset="-120"/>
              </a:rPr>
              <a:t>10.</a:t>
            </a:r>
            <a:endParaRPr lang="en-US" sz="1200" dirty="0"/>
          </a:p>
        </p:txBody>
      </p:sp>
      <p:sp>
        <p:nvSpPr>
          <p:cNvPr id="26" name="Text 23"/>
          <p:cNvSpPr txBox="1"/>
          <p:nvPr/>
        </p:nvSpPr>
        <p:spPr>
          <a:xfrm>
            <a:off x="4803109" y="2486615"/>
            <a:ext cx="1500530" cy="247802"/>
          </a:xfrm>
          <a:prstGeom prst="rect">
            <a:avLst/>
          </a:prstGeom>
          <a:noFill/>
          <a:ln/>
        </p:spPr>
        <p:txBody>
          <a:bodyPr wrap="square" lIns="0" tIns="0" rIns="0" bIns="0" rtlCol="0" anchor="ctr"/>
          <a:lstStyle/>
          <a:p>
            <a:pPr marL="0" indent="0" algn="l">
              <a:buNone/>
            </a:pPr>
            <a:r>
              <a:rPr lang="en-US" sz="1300" dirty="0">
                <a:solidFill>
                  <a:srgbClr val="000000"/>
                </a:solidFill>
                <a:ea typeface="Noto Sans JP" pitchFamily="34" charset="-122"/>
                <a:cs typeface="Noto Sans JP" pitchFamily="34" charset="-120"/>
              </a:rPr>
              <a:t>有人サポート依頼</a:t>
            </a:r>
            <a:endParaRPr lang="en-US" sz="1300" dirty="0"/>
          </a:p>
        </p:txBody>
      </p:sp>
      <p:sp>
        <p:nvSpPr>
          <p:cNvPr id="27" name="Text 24"/>
          <p:cNvSpPr txBox="1"/>
          <p:nvPr/>
        </p:nvSpPr>
        <p:spPr>
          <a:xfrm>
            <a:off x="4803108" y="2819457"/>
            <a:ext cx="1587643" cy="247802"/>
          </a:xfrm>
          <a:prstGeom prst="rect">
            <a:avLst/>
          </a:prstGeom>
          <a:noFill/>
          <a:ln/>
        </p:spPr>
        <p:txBody>
          <a:bodyPr wrap="square" lIns="0" tIns="0" rIns="0" bIns="0" rtlCol="0" anchor="ctr"/>
          <a:lstStyle/>
          <a:p>
            <a:r>
              <a:rPr lang="en-US" sz="1300" dirty="0" err="1">
                <a:solidFill>
                  <a:srgbClr val="000000"/>
                </a:solidFill>
                <a:ea typeface="Noto Sans JP" pitchFamily="34" charset="-122"/>
                <a:cs typeface="Noto Sans JP" pitchFamily="34" charset="-120"/>
              </a:rPr>
              <a:t>現状・状況の詳細</a:t>
            </a:r>
            <a:endParaRPr lang="en-US" sz="1300" dirty="0"/>
          </a:p>
        </p:txBody>
      </p:sp>
      <p:sp>
        <p:nvSpPr>
          <p:cNvPr id="28" name="Text 25"/>
          <p:cNvSpPr txBox="1"/>
          <p:nvPr/>
        </p:nvSpPr>
        <p:spPr>
          <a:xfrm>
            <a:off x="4803109" y="3153213"/>
            <a:ext cx="1500530" cy="247802"/>
          </a:xfrm>
          <a:prstGeom prst="rect">
            <a:avLst/>
          </a:prstGeom>
          <a:noFill/>
          <a:ln/>
        </p:spPr>
        <p:txBody>
          <a:bodyPr wrap="square" lIns="0" tIns="0" rIns="0" bIns="0" rtlCol="0" anchor="ctr"/>
          <a:lstStyle/>
          <a:p>
            <a:r>
              <a:rPr lang="en-US" sz="1300" dirty="0" err="1">
                <a:solidFill>
                  <a:srgbClr val="000000"/>
                </a:solidFill>
                <a:ea typeface="Noto Sans JP" pitchFamily="34" charset="-122"/>
                <a:cs typeface="Noto Sans JP" pitchFamily="34" charset="-120"/>
              </a:rPr>
              <a:t>問診データ作成</a:t>
            </a:r>
            <a:endParaRPr lang="en-US" sz="1300" dirty="0"/>
          </a:p>
        </p:txBody>
      </p:sp>
      <p:sp>
        <p:nvSpPr>
          <p:cNvPr id="29" name="Text 26"/>
          <p:cNvSpPr txBox="1"/>
          <p:nvPr/>
        </p:nvSpPr>
        <p:spPr>
          <a:xfrm>
            <a:off x="4803109" y="3486054"/>
            <a:ext cx="1672438" cy="247802"/>
          </a:xfrm>
          <a:prstGeom prst="rect">
            <a:avLst/>
          </a:prstGeom>
          <a:noFill/>
          <a:ln/>
        </p:spPr>
        <p:txBody>
          <a:bodyPr wrap="square" lIns="0" tIns="0" rIns="0" bIns="0" rtlCol="0" anchor="ctr"/>
          <a:lstStyle/>
          <a:p>
            <a:r>
              <a:rPr lang="en-US" sz="1300" dirty="0" err="1">
                <a:solidFill>
                  <a:srgbClr val="000000"/>
                </a:solidFill>
                <a:ea typeface="Noto Sans JP" pitchFamily="34" charset="-122"/>
                <a:cs typeface="Noto Sans JP" pitchFamily="34" charset="-120"/>
              </a:rPr>
              <a:t>受付番号発行</a:t>
            </a:r>
            <a:endParaRPr lang="en-US" sz="1300" dirty="0"/>
          </a:p>
        </p:txBody>
      </p:sp>
      <p:sp>
        <p:nvSpPr>
          <p:cNvPr id="30" name="Text 27"/>
          <p:cNvSpPr txBox="1"/>
          <p:nvPr/>
        </p:nvSpPr>
        <p:spPr>
          <a:xfrm>
            <a:off x="4803109" y="3819810"/>
            <a:ext cx="2008022" cy="247802"/>
          </a:xfrm>
          <a:prstGeom prst="rect">
            <a:avLst/>
          </a:prstGeom>
          <a:noFill/>
          <a:ln/>
        </p:spPr>
        <p:txBody>
          <a:bodyPr wrap="square" lIns="0" tIns="0" rIns="0" bIns="0" rtlCol="0" anchor="ctr"/>
          <a:lstStyle/>
          <a:p>
            <a:r>
              <a:rPr lang="en-US" sz="1300" dirty="0" err="1">
                <a:solidFill>
                  <a:srgbClr val="000000"/>
                </a:solidFill>
                <a:ea typeface="Noto Sans JP" pitchFamily="34" charset="-122"/>
                <a:cs typeface="Noto Sans JP" pitchFamily="34" charset="-120"/>
              </a:rPr>
              <a:t>チャネル選択</a:t>
            </a:r>
            <a:endParaRPr lang="en-US" sz="1300" dirty="0"/>
          </a:p>
        </p:txBody>
      </p:sp>
      <p:sp>
        <p:nvSpPr>
          <p:cNvPr id="31" name="Text 28"/>
          <p:cNvSpPr txBox="1"/>
          <p:nvPr/>
        </p:nvSpPr>
        <p:spPr>
          <a:xfrm>
            <a:off x="4803109" y="4153566"/>
            <a:ext cx="2177186" cy="247802"/>
          </a:xfrm>
          <a:prstGeom prst="rect">
            <a:avLst/>
          </a:prstGeom>
          <a:noFill/>
          <a:ln/>
        </p:spPr>
        <p:txBody>
          <a:bodyPr wrap="square" lIns="0" tIns="0" rIns="0" bIns="0" rtlCol="0" anchor="ctr"/>
          <a:lstStyle/>
          <a:p>
            <a:pPr marL="0" indent="0" algn="l">
              <a:buNone/>
            </a:pPr>
            <a:r>
              <a:rPr lang="en-US" sz="1300" dirty="0" err="1">
                <a:solidFill>
                  <a:srgbClr val="000000"/>
                </a:solidFill>
                <a:ea typeface="Noto Sans JP" pitchFamily="34" charset="-122"/>
                <a:cs typeface="Noto Sans JP" pitchFamily="34" charset="-120"/>
              </a:rPr>
              <a:t>スキルベースルーティング</a:t>
            </a:r>
            <a:endParaRPr lang="en-US" sz="1300" dirty="0"/>
          </a:p>
        </p:txBody>
      </p:sp>
      <p:sp>
        <p:nvSpPr>
          <p:cNvPr id="32" name="Text 29"/>
          <p:cNvSpPr txBox="1"/>
          <p:nvPr/>
        </p:nvSpPr>
        <p:spPr>
          <a:xfrm>
            <a:off x="4803109" y="4486408"/>
            <a:ext cx="2008022" cy="247802"/>
          </a:xfrm>
          <a:prstGeom prst="rect">
            <a:avLst/>
          </a:prstGeom>
          <a:noFill/>
          <a:ln/>
        </p:spPr>
        <p:txBody>
          <a:bodyPr wrap="square" lIns="0" tIns="0" rIns="0" bIns="0" rtlCol="0" anchor="ctr"/>
          <a:lstStyle/>
          <a:p>
            <a:pPr marL="0" indent="0" algn="l">
              <a:buNone/>
            </a:pPr>
            <a:r>
              <a:rPr lang="en-US" sz="1300" dirty="0" err="1">
                <a:solidFill>
                  <a:srgbClr val="000000"/>
                </a:solidFill>
                <a:ea typeface="Noto Sans JP" pitchFamily="34" charset="-122"/>
                <a:cs typeface="Noto Sans JP" pitchFamily="34" charset="-120"/>
              </a:rPr>
              <a:t>AI支援</a:t>
            </a:r>
            <a:endParaRPr lang="en-US" sz="1300" dirty="0"/>
          </a:p>
        </p:txBody>
      </p:sp>
      <p:sp>
        <p:nvSpPr>
          <p:cNvPr id="33" name="Text 30"/>
          <p:cNvSpPr txBox="1"/>
          <p:nvPr/>
        </p:nvSpPr>
        <p:spPr>
          <a:xfrm>
            <a:off x="4892720" y="4820164"/>
            <a:ext cx="2015338" cy="247802"/>
          </a:xfrm>
          <a:prstGeom prst="rect">
            <a:avLst/>
          </a:prstGeom>
          <a:noFill/>
          <a:ln/>
        </p:spPr>
        <p:txBody>
          <a:bodyPr wrap="square" lIns="0" tIns="0" rIns="0" bIns="0" rtlCol="0" anchor="ctr"/>
          <a:lstStyle/>
          <a:p>
            <a:pPr marL="0" indent="0" algn="l">
              <a:buNone/>
            </a:pPr>
            <a:r>
              <a:rPr lang="en-US" sz="1300" dirty="0" err="1">
                <a:solidFill>
                  <a:srgbClr val="000000"/>
                </a:solidFill>
                <a:ea typeface="Noto Sans JP" pitchFamily="34" charset="-122"/>
                <a:cs typeface="Noto Sans JP" pitchFamily="34" charset="-120"/>
              </a:rPr>
              <a:t>クロスセル・アップセル</a:t>
            </a:r>
            <a:endParaRPr lang="en-US" sz="1300" dirty="0"/>
          </a:p>
        </p:txBody>
      </p:sp>
      <p:pic>
        <p:nvPicPr>
          <p:cNvPr id="35" name="Image 1" descr="preencoded.png"/>
          <p:cNvPicPr>
            <a:picLocks noChangeAspect="1"/>
          </p:cNvPicPr>
          <p:nvPr/>
        </p:nvPicPr>
        <p:blipFill>
          <a:blip r:embed="rId3"/>
          <a:srcRect l="-57" r="-57"/>
          <a:stretch/>
        </p:blipFill>
        <p:spPr>
          <a:xfrm>
            <a:off x="7896981" y="3257454"/>
            <a:ext cx="200254" cy="228600"/>
          </a:xfrm>
          <a:prstGeom prst="rect">
            <a:avLst/>
          </a:prstGeom>
        </p:spPr>
      </p:pic>
      <p:sp>
        <p:nvSpPr>
          <p:cNvPr id="36" name="Shape 32"/>
          <p:cNvSpPr/>
          <p:nvPr/>
        </p:nvSpPr>
        <p:spPr>
          <a:xfrm>
            <a:off x="8273257" y="1597808"/>
            <a:ext cx="3314700" cy="3881228"/>
          </a:xfrm>
          <a:prstGeom prst="rect">
            <a:avLst/>
          </a:prstGeom>
          <a:solidFill>
            <a:schemeClr val="accent3">
              <a:alpha val="40000"/>
            </a:schemeClr>
          </a:solidFill>
          <a:ln w="25400">
            <a:solidFill>
              <a:schemeClr val="accent3"/>
            </a:solidFill>
            <a:prstDash val="solid"/>
          </a:ln>
        </p:spPr>
        <p:txBody>
          <a:bodyPr/>
          <a:lstStyle/>
          <a:p>
            <a:endParaRPr lang="en-JP"/>
          </a:p>
        </p:txBody>
      </p:sp>
      <p:sp>
        <p:nvSpPr>
          <p:cNvPr id="37" name="Shape 33"/>
          <p:cNvSpPr/>
          <p:nvPr/>
        </p:nvSpPr>
        <p:spPr>
          <a:xfrm>
            <a:off x="8435106" y="2343969"/>
            <a:ext cx="2991002" cy="19202"/>
          </a:xfrm>
          <a:prstGeom prst="rect">
            <a:avLst/>
          </a:prstGeom>
          <a:solidFill>
            <a:srgbClr val="232F3E"/>
          </a:solidFill>
          <a:ln/>
        </p:spPr>
        <p:txBody>
          <a:bodyPr/>
          <a:lstStyle/>
          <a:p>
            <a:endParaRPr lang="en-JP"/>
          </a:p>
        </p:txBody>
      </p:sp>
      <p:sp>
        <p:nvSpPr>
          <p:cNvPr id="38" name="Text 34"/>
          <p:cNvSpPr txBox="1"/>
          <p:nvPr/>
        </p:nvSpPr>
        <p:spPr>
          <a:xfrm>
            <a:off x="8435106" y="1667313"/>
            <a:ext cx="2943454" cy="638251"/>
          </a:xfrm>
          <a:prstGeom prst="rect">
            <a:avLst/>
          </a:prstGeom>
          <a:noFill/>
          <a:ln/>
        </p:spPr>
        <p:txBody>
          <a:bodyPr wrap="square" lIns="0" tIns="0" rIns="0" bIns="0" rtlCol="0" anchor="ctr"/>
          <a:lstStyle/>
          <a:p>
            <a:pPr marL="0" indent="0" algn="l">
              <a:buNone/>
            </a:pPr>
            <a:r>
              <a:rPr lang="en-US" sz="1800" b="1" dirty="0">
                <a:solidFill>
                  <a:srgbClr val="232F3E"/>
                </a:solidFill>
                <a:ea typeface="Noto Sans JP" pitchFamily="34" charset="-122"/>
                <a:cs typeface="Noto Sans JP" pitchFamily="34" charset="-120"/>
              </a:rPr>
              <a:t>3. </a:t>
            </a:r>
            <a:r>
              <a:rPr lang="en-US" b="1" dirty="0" err="1">
                <a:solidFill>
                  <a:srgbClr val="232F3E"/>
                </a:solidFill>
                <a:ea typeface="Noto Sans JP" pitchFamily="34" charset="-122"/>
                <a:cs typeface="Noto Sans JP" pitchFamily="34" charset="-120"/>
              </a:rPr>
              <a:t>分析業務</a:t>
            </a:r>
            <a:endParaRPr lang="en-US" sz="1800" dirty="0"/>
          </a:p>
        </p:txBody>
      </p:sp>
      <p:sp>
        <p:nvSpPr>
          <p:cNvPr id="39" name="Text 35"/>
          <p:cNvSpPr txBox="1"/>
          <p:nvPr/>
        </p:nvSpPr>
        <p:spPr>
          <a:xfrm>
            <a:off x="8435106" y="2476557"/>
            <a:ext cx="352958" cy="228600"/>
          </a:xfrm>
          <a:prstGeom prst="rect">
            <a:avLst/>
          </a:prstGeom>
          <a:noFill/>
          <a:ln/>
        </p:spPr>
        <p:txBody>
          <a:bodyPr wrap="square" lIns="0" tIns="0" rIns="0" bIns="0" rtlCol="0" anchor="ctr"/>
          <a:lstStyle/>
          <a:p>
            <a:pPr marL="0" indent="0" algn="l">
              <a:buNone/>
            </a:pPr>
            <a:r>
              <a:rPr lang="en-US" sz="1200" b="1" dirty="0">
                <a:solidFill>
                  <a:srgbClr val="232F3E"/>
                </a:solidFill>
                <a:ea typeface="Noto Sans JP" pitchFamily="34" charset="-122"/>
                <a:cs typeface="Noto Sans JP" pitchFamily="34" charset="-120"/>
              </a:rPr>
              <a:t>12.</a:t>
            </a:r>
            <a:endParaRPr lang="en-US" sz="1200" dirty="0"/>
          </a:p>
        </p:txBody>
      </p:sp>
      <p:sp>
        <p:nvSpPr>
          <p:cNvPr id="40" name="Text 36"/>
          <p:cNvSpPr txBox="1"/>
          <p:nvPr/>
        </p:nvSpPr>
        <p:spPr>
          <a:xfrm>
            <a:off x="8435106" y="2810313"/>
            <a:ext cx="352958" cy="228600"/>
          </a:xfrm>
          <a:prstGeom prst="rect">
            <a:avLst/>
          </a:prstGeom>
          <a:noFill/>
          <a:ln/>
        </p:spPr>
        <p:txBody>
          <a:bodyPr wrap="square" lIns="0" tIns="0" rIns="0" bIns="0" rtlCol="0" anchor="ctr"/>
          <a:lstStyle/>
          <a:p>
            <a:pPr marL="0" indent="0" algn="l">
              <a:buNone/>
            </a:pPr>
            <a:r>
              <a:rPr lang="en-US" sz="1200" b="1" dirty="0">
                <a:solidFill>
                  <a:srgbClr val="232F3E"/>
                </a:solidFill>
                <a:ea typeface="Noto Sans JP" pitchFamily="34" charset="-122"/>
                <a:cs typeface="Noto Sans JP" pitchFamily="34" charset="-120"/>
              </a:rPr>
              <a:t>13.</a:t>
            </a:r>
            <a:endParaRPr lang="en-US" sz="1200" dirty="0"/>
          </a:p>
        </p:txBody>
      </p:sp>
      <p:sp>
        <p:nvSpPr>
          <p:cNvPr id="41" name="Text 37"/>
          <p:cNvSpPr txBox="1"/>
          <p:nvPr/>
        </p:nvSpPr>
        <p:spPr>
          <a:xfrm>
            <a:off x="8435106" y="3143154"/>
            <a:ext cx="352958" cy="228600"/>
          </a:xfrm>
          <a:prstGeom prst="rect">
            <a:avLst/>
          </a:prstGeom>
          <a:noFill/>
          <a:ln/>
        </p:spPr>
        <p:txBody>
          <a:bodyPr wrap="square" lIns="0" tIns="0" rIns="0" bIns="0" rtlCol="0" anchor="ctr"/>
          <a:lstStyle/>
          <a:p>
            <a:pPr marL="0" indent="0" algn="l">
              <a:buNone/>
            </a:pPr>
            <a:r>
              <a:rPr lang="en-US" sz="1200" b="1" dirty="0">
                <a:solidFill>
                  <a:srgbClr val="232F3E"/>
                </a:solidFill>
                <a:ea typeface="Noto Sans JP" pitchFamily="34" charset="-122"/>
                <a:cs typeface="Noto Sans JP" pitchFamily="34" charset="-120"/>
              </a:rPr>
              <a:t>14.</a:t>
            </a:r>
            <a:endParaRPr lang="en-US" sz="1200" dirty="0"/>
          </a:p>
        </p:txBody>
      </p:sp>
      <p:sp>
        <p:nvSpPr>
          <p:cNvPr id="42" name="Text 38"/>
          <p:cNvSpPr txBox="1"/>
          <p:nvPr/>
        </p:nvSpPr>
        <p:spPr>
          <a:xfrm>
            <a:off x="8435106" y="3476910"/>
            <a:ext cx="352958" cy="228600"/>
          </a:xfrm>
          <a:prstGeom prst="rect">
            <a:avLst/>
          </a:prstGeom>
          <a:noFill/>
          <a:ln/>
        </p:spPr>
        <p:txBody>
          <a:bodyPr wrap="square" lIns="0" tIns="0" rIns="0" bIns="0" rtlCol="0" anchor="ctr"/>
          <a:lstStyle/>
          <a:p>
            <a:pPr marL="0" indent="0" algn="l">
              <a:buNone/>
            </a:pPr>
            <a:r>
              <a:rPr lang="en-US" sz="1200" b="1" dirty="0">
                <a:solidFill>
                  <a:srgbClr val="232F3E"/>
                </a:solidFill>
                <a:ea typeface="Noto Sans JP" pitchFamily="34" charset="-122"/>
                <a:cs typeface="Noto Sans JP" pitchFamily="34" charset="-120"/>
              </a:rPr>
              <a:t>15.</a:t>
            </a:r>
            <a:endParaRPr lang="en-US" sz="1200" dirty="0"/>
          </a:p>
        </p:txBody>
      </p:sp>
      <p:sp>
        <p:nvSpPr>
          <p:cNvPr id="43" name="Text 39"/>
          <p:cNvSpPr txBox="1"/>
          <p:nvPr/>
        </p:nvSpPr>
        <p:spPr>
          <a:xfrm>
            <a:off x="8435106" y="3810666"/>
            <a:ext cx="352958" cy="228600"/>
          </a:xfrm>
          <a:prstGeom prst="rect">
            <a:avLst/>
          </a:prstGeom>
          <a:noFill/>
          <a:ln/>
        </p:spPr>
        <p:txBody>
          <a:bodyPr wrap="square" lIns="0" tIns="0" rIns="0" bIns="0" rtlCol="0" anchor="ctr"/>
          <a:lstStyle/>
          <a:p>
            <a:pPr marL="0" indent="0" algn="l">
              <a:buNone/>
            </a:pPr>
            <a:r>
              <a:rPr lang="en-US" sz="1200" b="1" dirty="0">
                <a:solidFill>
                  <a:srgbClr val="232F3E"/>
                </a:solidFill>
                <a:ea typeface="Noto Sans JP" pitchFamily="34" charset="-122"/>
                <a:cs typeface="Noto Sans JP" pitchFamily="34" charset="-120"/>
              </a:rPr>
              <a:t>16.</a:t>
            </a:r>
            <a:endParaRPr lang="en-US" sz="1200" dirty="0"/>
          </a:p>
        </p:txBody>
      </p:sp>
      <p:sp>
        <p:nvSpPr>
          <p:cNvPr id="44" name="Text 40"/>
          <p:cNvSpPr txBox="1"/>
          <p:nvPr/>
        </p:nvSpPr>
        <p:spPr>
          <a:xfrm>
            <a:off x="8760632" y="2486615"/>
            <a:ext cx="986638" cy="247802"/>
          </a:xfrm>
          <a:prstGeom prst="rect">
            <a:avLst/>
          </a:prstGeom>
          <a:noFill/>
          <a:ln/>
        </p:spPr>
        <p:txBody>
          <a:bodyPr wrap="square" lIns="0" tIns="0" rIns="0" bIns="0" rtlCol="0" anchor="ctr"/>
          <a:lstStyle/>
          <a:p>
            <a:pPr marL="0" indent="0" algn="l">
              <a:buNone/>
            </a:pPr>
            <a:r>
              <a:rPr lang="en-US" sz="1300" dirty="0">
                <a:solidFill>
                  <a:srgbClr val="000000"/>
                </a:solidFill>
                <a:ea typeface="Noto Sans JP" pitchFamily="34" charset="-122"/>
                <a:cs typeface="Noto Sans JP" pitchFamily="34" charset="-120"/>
              </a:rPr>
              <a:t>満足度調査</a:t>
            </a:r>
            <a:endParaRPr lang="en-US" sz="1300" dirty="0"/>
          </a:p>
        </p:txBody>
      </p:sp>
      <p:sp>
        <p:nvSpPr>
          <p:cNvPr id="45" name="Text 41"/>
          <p:cNvSpPr txBox="1"/>
          <p:nvPr/>
        </p:nvSpPr>
        <p:spPr>
          <a:xfrm>
            <a:off x="8760632" y="2819457"/>
            <a:ext cx="1157630" cy="247802"/>
          </a:xfrm>
          <a:prstGeom prst="rect">
            <a:avLst/>
          </a:prstGeom>
          <a:noFill/>
          <a:ln/>
        </p:spPr>
        <p:txBody>
          <a:bodyPr wrap="square" lIns="0" tIns="0" rIns="0" bIns="0" rtlCol="0" anchor="ctr"/>
          <a:lstStyle/>
          <a:p>
            <a:pPr marL="0" indent="0" algn="l">
              <a:buNone/>
            </a:pPr>
            <a:r>
              <a:rPr lang="en-US" sz="1300" dirty="0">
                <a:solidFill>
                  <a:srgbClr val="000000"/>
                </a:solidFill>
                <a:ea typeface="Noto Sans JP" pitchFamily="34" charset="-122"/>
                <a:cs typeface="Noto Sans JP" pitchFamily="34" charset="-120"/>
              </a:rPr>
              <a:t>頻発課題特定</a:t>
            </a:r>
            <a:endParaRPr lang="en-US" sz="1300" dirty="0"/>
          </a:p>
        </p:txBody>
      </p:sp>
      <p:sp>
        <p:nvSpPr>
          <p:cNvPr id="46" name="Text 42"/>
          <p:cNvSpPr txBox="1"/>
          <p:nvPr/>
        </p:nvSpPr>
        <p:spPr>
          <a:xfrm>
            <a:off x="8760632" y="3153213"/>
            <a:ext cx="1329538" cy="247802"/>
          </a:xfrm>
          <a:prstGeom prst="rect">
            <a:avLst/>
          </a:prstGeom>
          <a:noFill/>
          <a:ln/>
        </p:spPr>
        <p:txBody>
          <a:bodyPr wrap="square" lIns="0" tIns="0" rIns="0" bIns="0" rtlCol="0" anchor="ctr"/>
          <a:lstStyle/>
          <a:p>
            <a:pPr marL="0" indent="0" algn="l">
              <a:buNone/>
            </a:pPr>
            <a:r>
              <a:rPr lang="en-US" sz="1300" dirty="0">
                <a:solidFill>
                  <a:srgbClr val="000000"/>
                </a:solidFill>
                <a:ea typeface="Noto Sans JP" pitchFamily="34" charset="-122"/>
                <a:cs typeface="Noto Sans JP" pitchFamily="34" charset="-120"/>
              </a:rPr>
              <a:t>有効解決策整理</a:t>
            </a:r>
            <a:endParaRPr lang="en-US" sz="1300" dirty="0"/>
          </a:p>
        </p:txBody>
      </p:sp>
      <p:sp>
        <p:nvSpPr>
          <p:cNvPr id="47" name="Text 43"/>
          <p:cNvSpPr txBox="1"/>
          <p:nvPr/>
        </p:nvSpPr>
        <p:spPr>
          <a:xfrm>
            <a:off x="8760632" y="3486054"/>
            <a:ext cx="2516814" cy="247802"/>
          </a:xfrm>
          <a:prstGeom prst="rect">
            <a:avLst/>
          </a:prstGeom>
          <a:noFill/>
          <a:ln/>
        </p:spPr>
        <p:txBody>
          <a:bodyPr wrap="square" lIns="0" tIns="0" rIns="0" bIns="0" rtlCol="0" anchor="ctr"/>
          <a:lstStyle/>
          <a:p>
            <a:pPr marL="0" indent="0" algn="l">
              <a:buNone/>
            </a:pPr>
            <a:r>
              <a:rPr lang="en-US" sz="1300" dirty="0" err="1">
                <a:solidFill>
                  <a:srgbClr val="000000"/>
                </a:solidFill>
                <a:ea typeface="Noto Sans JP" pitchFamily="34" charset="-122"/>
                <a:cs typeface="Noto Sans JP" pitchFamily="34" charset="-120"/>
              </a:rPr>
              <a:t>アップセル・クロスセル精度向上</a:t>
            </a:r>
            <a:endParaRPr lang="en-US" sz="1300" dirty="0"/>
          </a:p>
        </p:txBody>
      </p:sp>
      <p:sp>
        <p:nvSpPr>
          <p:cNvPr id="48" name="Text 44"/>
          <p:cNvSpPr txBox="1"/>
          <p:nvPr/>
        </p:nvSpPr>
        <p:spPr>
          <a:xfrm>
            <a:off x="8760632" y="3819810"/>
            <a:ext cx="2015338" cy="247802"/>
          </a:xfrm>
          <a:prstGeom prst="rect">
            <a:avLst/>
          </a:prstGeom>
          <a:noFill/>
          <a:ln/>
        </p:spPr>
        <p:txBody>
          <a:bodyPr wrap="square" lIns="0" tIns="0" rIns="0" bIns="0" rtlCol="0" anchor="ctr"/>
          <a:lstStyle/>
          <a:p>
            <a:pPr marL="0" indent="0" algn="l">
              <a:buNone/>
            </a:pPr>
            <a:r>
              <a:rPr lang="en-US" sz="1300" dirty="0">
                <a:solidFill>
                  <a:srgbClr val="000000"/>
                </a:solidFill>
                <a:ea typeface="Noto Sans JP" pitchFamily="34" charset="-122"/>
                <a:cs typeface="Noto Sans JP" pitchFamily="34" charset="-120"/>
              </a:rPr>
              <a:t>商品フィードバック生成</a:t>
            </a:r>
            <a:endParaRPr lang="en-US" sz="1300" dirty="0"/>
          </a:p>
        </p:txBody>
      </p:sp>
      <p:sp>
        <p:nvSpPr>
          <p:cNvPr id="50" name="Text 45"/>
          <p:cNvSpPr txBox="1"/>
          <p:nvPr/>
        </p:nvSpPr>
        <p:spPr>
          <a:xfrm>
            <a:off x="4836027" y="5978755"/>
            <a:ext cx="2379270" cy="319584"/>
          </a:xfrm>
          <a:prstGeom prst="rect">
            <a:avLst/>
          </a:prstGeom>
          <a:noFill/>
          <a:ln/>
        </p:spPr>
        <p:txBody>
          <a:bodyPr wrap="square" lIns="0" tIns="0" rIns="0" bIns="0" rtlCol="0" anchor="ctr"/>
          <a:lstStyle/>
          <a:p>
            <a:pPr marL="0" indent="0" algn="ctr">
              <a:buNone/>
            </a:pPr>
            <a:r>
              <a:rPr lang="en-US" b="1" dirty="0">
                <a:solidFill>
                  <a:srgbClr val="232F3E"/>
                </a:solidFill>
                <a:ea typeface="Noto Sans JP" pitchFamily="34" charset="-122"/>
                <a:cs typeface="Noto Sans JP" pitchFamily="34" charset="-120"/>
              </a:rPr>
              <a:t>継続的な改善サイクル</a:t>
            </a:r>
            <a:endParaRPr lang="en-US" sz="1200" b="1" dirty="0"/>
          </a:p>
        </p:txBody>
      </p:sp>
      <p:sp>
        <p:nvSpPr>
          <p:cNvPr id="2" name="Title 1">
            <a:extLst>
              <a:ext uri="{FF2B5EF4-FFF2-40B4-BE49-F238E27FC236}">
                <a16:creationId xmlns:a16="http://schemas.microsoft.com/office/drawing/2014/main" id="{1FD70654-8F5C-39C3-44E4-0794FE3DFCEC}"/>
              </a:ext>
            </a:extLst>
          </p:cNvPr>
          <p:cNvSpPr txBox="1">
            <a:spLocks/>
          </p:cNvSpPr>
          <p:nvPr/>
        </p:nvSpPr>
        <p:spPr>
          <a:xfrm>
            <a:off x="539262" y="914401"/>
            <a:ext cx="10972800" cy="535531"/>
          </a:xfrm>
          <a:prstGeom prst="rect">
            <a:avLst/>
          </a:prstGeom>
        </p:spPr>
        <p:txBody>
          <a:bodyPr/>
          <a:lstStyle>
            <a:lvl1pPr algn="l" defTabSz="914400" rtl="0" eaLnBrk="1" latinLnBrk="0" hangingPunct="1">
              <a:lnSpc>
                <a:spcPct val="90000"/>
              </a:lnSpc>
              <a:spcBef>
                <a:spcPct val="0"/>
              </a:spcBef>
              <a:buNone/>
              <a:defRPr sz="3600" b="0" i="0" kern="1200" baseline="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b="1" dirty="0">
                <a:solidFill>
                  <a:srgbClr val="232F3E"/>
                </a:solidFill>
                <a:latin typeface="+mj-lt"/>
                <a:ea typeface="Noto Sans JP" pitchFamily="34" charset="-122"/>
                <a:cs typeface="Noto Sans JP" pitchFamily="34" charset="-120"/>
              </a:rPr>
              <a:t>総合受付の3領域整理</a:t>
            </a:r>
            <a:endParaRPr lang="en-JP" dirty="0">
              <a:latin typeface="+mj-lt"/>
            </a:endParaRPr>
          </a:p>
        </p:txBody>
      </p:sp>
      <p:sp>
        <p:nvSpPr>
          <p:cNvPr id="52" name="Right Brace 51">
            <a:extLst>
              <a:ext uri="{FF2B5EF4-FFF2-40B4-BE49-F238E27FC236}">
                <a16:creationId xmlns:a16="http://schemas.microsoft.com/office/drawing/2014/main" id="{FB8C07DA-DF61-3424-4371-5B141DB0B162}"/>
              </a:ext>
            </a:extLst>
          </p:cNvPr>
          <p:cNvSpPr/>
          <p:nvPr/>
        </p:nvSpPr>
        <p:spPr>
          <a:xfrm rot="5400000">
            <a:off x="5856938" y="2018918"/>
            <a:ext cx="269782" cy="7510881"/>
          </a:xfrm>
          <a:prstGeom prst="rightBrac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JP"/>
          </a:p>
        </p:txBody>
      </p:sp>
      <p:grpSp>
        <p:nvGrpSpPr>
          <p:cNvPr id="62" name="Group 61">
            <a:extLst>
              <a:ext uri="{FF2B5EF4-FFF2-40B4-BE49-F238E27FC236}">
                <a16:creationId xmlns:a16="http://schemas.microsoft.com/office/drawing/2014/main" id="{2B09A801-3BC1-49CE-A715-0A0F579D68D0}"/>
              </a:ext>
            </a:extLst>
          </p:cNvPr>
          <p:cNvGrpSpPr/>
          <p:nvPr/>
        </p:nvGrpSpPr>
        <p:grpSpPr>
          <a:xfrm>
            <a:off x="707884" y="3143154"/>
            <a:ext cx="2901018" cy="256946"/>
            <a:chOff x="707884" y="3109039"/>
            <a:chExt cx="2901018" cy="256946"/>
          </a:xfrm>
        </p:grpSpPr>
        <p:sp>
          <p:nvSpPr>
            <p:cNvPr id="57" name="Text 8">
              <a:extLst>
                <a:ext uri="{FF2B5EF4-FFF2-40B4-BE49-F238E27FC236}">
                  <a16:creationId xmlns:a16="http://schemas.microsoft.com/office/drawing/2014/main" id="{448CC08D-5497-BCF0-48B8-B50EF6B33286}"/>
                </a:ext>
              </a:extLst>
            </p:cNvPr>
            <p:cNvSpPr txBox="1"/>
            <p:nvPr/>
          </p:nvSpPr>
          <p:spPr>
            <a:xfrm>
              <a:off x="707884" y="3109039"/>
              <a:ext cx="257861" cy="228600"/>
            </a:xfrm>
            <a:prstGeom prst="rect">
              <a:avLst/>
            </a:prstGeom>
            <a:noFill/>
            <a:ln/>
          </p:spPr>
          <p:txBody>
            <a:bodyPr wrap="square" lIns="0" tIns="0" rIns="0" bIns="0" rtlCol="0" anchor="ctr"/>
            <a:lstStyle/>
            <a:p>
              <a:pPr marL="0" indent="0" algn="l">
                <a:buNone/>
              </a:pPr>
              <a:r>
                <a:rPr lang="en-US" sz="1200" b="1" dirty="0">
                  <a:solidFill>
                    <a:srgbClr val="232F3E"/>
                  </a:solidFill>
                  <a:ea typeface="Noto Sans JP" pitchFamily="34" charset="-122"/>
                  <a:cs typeface="Noto Sans JP" pitchFamily="34" charset="-120"/>
                </a:rPr>
                <a:t>3.</a:t>
              </a:r>
              <a:endParaRPr lang="en-US" sz="1200" dirty="0"/>
            </a:p>
          </p:txBody>
        </p:sp>
        <p:sp>
          <p:nvSpPr>
            <p:cNvPr id="58" name="Text 10">
              <a:extLst>
                <a:ext uri="{FF2B5EF4-FFF2-40B4-BE49-F238E27FC236}">
                  <a16:creationId xmlns:a16="http://schemas.microsoft.com/office/drawing/2014/main" id="{6622E9CE-C2C7-4C2D-A59B-E4FDAE2E42D0}"/>
                </a:ext>
              </a:extLst>
            </p:cNvPr>
            <p:cNvSpPr txBox="1"/>
            <p:nvPr/>
          </p:nvSpPr>
          <p:spPr>
            <a:xfrm>
              <a:off x="936112" y="3118183"/>
              <a:ext cx="2672790" cy="247802"/>
            </a:xfrm>
            <a:prstGeom prst="rect">
              <a:avLst/>
            </a:prstGeom>
            <a:noFill/>
            <a:ln/>
          </p:spPr>
          <p:txBody>
            <a:bodyPr wrap="square" lIns="0" tIns="0" rIns="0" bIns="0" rtlCol="0" anchor="ctr"/>
            <a:lstStyle/>
            <a:p>
              <a:pPr marL="0" indent="0" algn="l">
                <a:buNone/>
              </a:pPr>
              <a:r>
                <a:rPr lang="en-US" sz="1300" dirty="0" err="1">
                  <a:solidFill>
                    <a:srgbClr val="000000"/>
                  </a:solidFill>
                  <a:ea typeface="Noto Sans JP" pitchFamily="34" charset="-122"/>
                  <a:cs typeface="Noto Sans JP" pitchFamily="34" charset="-120"/>
                </a:rPr>
                <a:t>カテゴリ</a:t>
              </a:r>
              <a:r>
                <a:rPr lang="en-US" sz="1300" dirty="0">
                  <a:solidFill>
                    <a:srgbClr val="000000"/>
                  </a:solidFill>
                  <a:ea typeface="Noto Sans JP" pitchFamily="34" charset="-122"/>
                  <a:cs typeface="Noto Sans JP" pitchFamily="34" charset="-120"/>
                </a:rPr>
                <a:t>ー</a:t>
              </a:r>
              <a:endParaRPr lang="en-US" sz="1300" dirty="0"/>
            </a:p>
          </p:txBody>
        </p:sp>
      </p:grpSp>
      <p:grpSp>
        <p:nvGrpSpPr>
          <p:cNvPr id="61" name="Group 60">
            <a:extLst>
              <a:ext uri="{FF2B5EF4-FFF2-40B4-BE49-F238E27FC236}">
                <a16:creationId xmlns:a16="http://schemas.microsoft.com/office/drawing/2014/main" id="{1C904BC8-5B9F-9BE8-2A17-A5238EB7465B}"/>
              </a:ext>
            </a:extLst>
          </p:cNvPr>
          <p:cNvGrpSpPr/>
          <p:nvPr/>
        </p:nvGrpSpPr>
        <p:grpSpPr>
          <a:xfrm>
            <a:off x="701111" y="3475995"/>
            <a:ext cx="2907791" cy="256946"/>
            <a:chOff x="695625" y="3376263"/>
            <a:chExt cx="2907791" cy="256946"/>
          </a:xfrm>
        </p:grpSpPr>
        <p:sp>
          <p:nvSpPr>
            <p:cNvPr id="59" name="Text 8">
              <a:extLst>
                <a:ext uri="{FF2B5EF4-FFF2-40B4-BE49-F238E27FC236}">
                  <a16:creationId xmlns:a16="http://schemas.microsoft.com/office/drawing/2014/main" id="{7A4C5872-A8C3-E3F8-0330-F3A6DAE2ADC6}"/>
                </a:ext>
              </a:extLst>
            </p:cNvPr>
            <p:cNvSpPr txBox="1"/>
            <p:nvPr/>
          </p:nvSpPr>
          <p:spPr>
            <a:xfrm>
              <a:off x="695625" y="3376263"/>
              <a:ext cx="257861" cy="228600"/>
            </a:xfrm>
            <a:prstGeom prst="rect">
              <a:avLst/>
            </a:prstGeom>
            <a:noFill/>
            <a:ln/>
          </p:spPr>
          <p:txBody>
            <a:bodyPr wrap="square" lIns="0" tIns="0" rIns="0" bIns="0" rtlCol="0" anchor="ctr"/>
            <a:lstStyle/>
            <a:p>
              <a:pPr marL="0" indent="0" algn="l">
                <a:buNone/>
              </a:pPr>
              <a:r>
                <a:rPr lang="en-US" sz="1200" b="1" dirty="0">
                  <a:solidFill>
                    <a:srgbClr val="232F3E"/>
                  </a:solidFill>
                  <a:ea typeface="Noto Sans JP" pitchFamily="34" charset="-122"/>
                  <a:cs typeface="Noto Sans JP" pitchFamily="34" charset="-120"/>
                </a:rPr>
                <a:t>4.</a:t>
              </a:r>
              <a:endParaRPr lang="en-US" sz="1200" dirty="0"/>
            </a:p>
          </p:txBody>
        </p:sp>
        <p:sp>
          <p:nvSpPr>
            <p:cNvPr id="60" name="Text 10">
              <a:extLst>
                <a:ext uri="{FF2B5EF4-FFF2-40B4-BE49-F238E27FC236}">
                  <a16:creationId xmlns:a16="http://schemas.microsoft.com/office/drawing/2014/main" id="{22FC81EB-9371-CCCE-1767-7ED6A9138B1D}"/>
                </a:ext>
              </a:extLst>
            </p:cNvPr>
            <p:cNvSpPr txBox="1"/>
            <p:nvPr/>
          </p:nvSpPr>
          <p:spPr>
            <a:xfrm>
              <a:off x="930626" y="3385407"/>
              <a:ext cx="2672790" cy="247802"/>
            </a:xfrm>
            <a:prstGeom prst="rect">
              <a:avLst/>
            </a:prstGeom>
            <a:noFill/>
            <a:ln/>
          </p:spPr>
          <p:txBody>
            <a:bodyPr wrap="square" lIns="0" tIns="0" rIns="0" bIns="0" rtlCol="0" anchor="ctr"/>
            <a:lstStyle/>
            <a:p>
              <a:pPr marL="0" indent="0" algn="l">
                <a:buNone/>
              </a:pPr>
              <a:r>
                <a:rPr lang="en-US" sz="1300" dirty="0" err="1">
                  <a:solidFill>
                    <a:srgbClr val="000000"/>
                  </a:solidFill>
                  <a:ea typeface="Noto Sans JP" pitchFamily="34" charset="-122"/>
                  <a:cs typeface="Noto Sans JP" pitchFamily="34" charset="-120"/>
                </a:rPr>
                <a:t>目的</a:t>
              </a:r>
              <a:endParaRPr lang="en-US" sz="1300" dirty="0"/>
            </a:p>
          </p:txBody>
        </p:sp>
      </p:grpSp>
      <p:grpSp>
        <p:nvGrpSpPr>
          <p:cNvPr id="63" name="Group 62">
            <a:extLst>
              <a:ext uri="{FF2B5EF4-FFF2-40B4-BE49-F238E27FC236}">
                <a16:creationId xmlns:a16="http://schemas.microsoft.com/office/drawing/2014/main" id="{7611155A-2A3C-6AA1-B37E-9A4062A53CA7}"/>
              </a:ext>
            </a:extLst>
          </p:cNvPr>
          <p:cNvGrpSpPr/>
          <p:nvPr/>
        </p:nvGrpSpPr>
        <p:grpSpPr>
          <a:xfrm>
            <a:off x="701111" y="3782320"/>
            <a:ext cx="2907791" cy="256946"/>
            <a:chOff x="695625" y="3376263"/>
            <a:chExt cx="2907791" cy="256946"/>
          </a:xfrm>
        </p:grpSpPr>
        <p:sp>
          <p:nvSpPr>
            <p:cNvPr id="64" name="Text 8">
              <a:extLst>
                <a:ext uri="{FF2B5EF4-FFF2-40B4-BE49-F238E27FC236}">
                  <a16:creationId xmlns:a16="http://schemas.microsoft.com/office/drawing/2014/main" id="{438A9751-DA78-8258-035B-B29D0FBE1015}"/>
                </a:ext>
              </a:extLst>
            </p:cNvPr>
            <p:cNvSpPr txBox="1"/>
            <p:nvPr/>
          </p:nvSpPr>
          <p:spPr>
            <a:xfrm>
              <a:off x="695625" y="3376263"/>
              <a:ext cx="257861" cy="228600"/>
            </a:xfrm>
            <a:prstGeom prst="rect">
              <a:avLst/>
            </a:prstGeom>
            <a:noFill/>
            <a:ln/>
          </p:spPr>
          <p:txBody>
            <a:bodyPr wrap="square" lIns="0" tIns="0" rIns="0" bIns="0" rtlCol="0" anchor="ctr"/>
            <a:lstStyle/>
            <a:p>
              <a:pPr marL="0" indent="0" algn="l">
                <a:buNone/>
              </a:pPr>
              <a:r>
                <a:rPr lang="en-US" sz="1200" b="1" dirty="0">
                  <a:solidFill>
                    <a:srgbClr val="232F3E"/>
                  </a:solidFill>
                  <a:ea typeface="Noto Sans JP" pitchFamily="34" charset="-122"/>
                  <a:cs typeface="Noto Sans JP" pitchFamily="34" charset="-120"/>
                </a:rPr>
                <a:t>5.</a:t>
              </a:r>
              <a:endParaRPr lang="en-US" sz="1200" dirty="0"/>
            </a:p>
          </p:txBody>
        </p:sp>
        <p:sp>
          <p:nvSpPr>
            <p:cNvPr id="65" name="Text 10">
              <a:extLst>
                <a:ext uri="{FF2B5EF4-FFF2-40B4-BE49-F238E27FC236}">
                  <a16:creationId xmlns:a16="http://schemas.microsoft.com/office/drawing/2014/main" id="{81127391-2AA1-BF16-7CB9-7392E87DB4A6}"/>
                </a:ext>
              </a:extLst>
            </p:cNvPr>
            <p:cNvSpPr txBox="1"/>
            <p:nvPr/>
          </p:nvSpPr>
          <p:spPr>
            <a:xfrm>
              <a:off x="930626" y="3385407"/>
              <a:ext cx="2672790" cy="247802"/>
            </a:xfrm>
            <a:prstGeom prst="rect">
              <a:avLst/>
            </a:prstGeom>
            <a:noFill/>
            <a:ln/>
          </p:spPr>
          <p:txBody>
            <a:bodyPr wrap="square" lIns="0" tIns="0" rIns="0" bIns="0" rtlCol="0" anchor="ctr"/>
            <a:lstStyle/>
            <a:p>
              <a:pPr marL="0" indent="0" algn="l">
                <a:buNone/>
              </a:pPr>
              <a:r>
                <a:rPr lang="en-US" sz="1300" dirty="0" err="1">
                  <a:solidFill>
                    <a:srgbClr val="000000"/>
                  </a:solidFill>
                  <a:ea typeface="Noto Sans JP" pitchFamily="34" charset="-122"/>
                  <a:cs typeface="Noto Sans JP" pitchFamily="34" charset="-120"/>
                </a:rPr>
                <a:t>解決したいこと</a:t>
              </a:r>
              <a:endParaRPr lang="en-US" sz="1300" dirty="0"/>
            </a:p>
          </p:txBody>
        </p:sp>
      </p:grpSp>
      <p:grpSp>
        <p:nvGrpSpPr>
          <p:cNvPr id="66" name="Group 65">
            <a:extLst>
              <a:ext uri="{FF2B5EF4-FFF2-40B4-BE49-F238E27FC236}">
                <a16:creationId xmlns:a16="http://schemas.microsoft.com/office/drawing/2014/main" id="{783727BE-A9B6-422C-A897-61082BE372E0}"/>
              </a:ext>
            </a:extLst>
          </p:cNvPr>
          <p:cNvGrpSpPr/>
          <p:nvPr/>
        </p:nvGrpSpPr>
        <p:grpSpPr>
          <a:xfrm>
            <a:off x="701111" y="4113135"/>
            <a:ext cx="2907791" cy="256946"/>
            <a:chOff x="695625" y="3376263"/>
            <a:chExt cx="2907791" cy="256946"/>
          </a:xfrm>
        </p:grpSpPr>
        <p:sp>
          <p:nvSpPr>
            <p:cNvPr id="67" name="Text 8">
              <a:extLst>
                <a:ext uri="{FF2B5EF4-FFF2-40B4-BE49-F238E27FC236}">
                  <a16:creationId xmlns:a16="http://schemas.microsoft.com/office/drawing/2014/main" id="{0BD867C0-1FD0-CDE4-BB9A-698454CB0F56}"/>
                </a:ext>
              </a:extLst>
            </p:cNvPr>
            <p:cNvSpPr txBox="1"/>
            <p:nvPr/>
          </p:nvSpPr>
          <p:spPr>
            <a:xfrm>
              <a:off x="695625" y="3376263"/>
              <a:ext cx="257861" cy="228600"/>
            </a:xfrm>
            <a:prstGeom prst="rect">
              <a:avLst/>
            </a:prstGeom>
            <a:noFill/>
            <a:ln/>
          </p:spPr>
          <p:txBody>
            <a:bodyPr wrap="square" lIns="0" tIns="0" rIns="0" bIns="0" rtlCol="0" anchor="ctr"/>
            <a:lstStyle/>
            <a:p>
              <a:pPr marL="0" indent="0" algn="l">
                <a:buNone/>
              </a:pPr>
              <a:r>
                <a:rPr lang="en-US" sz="1200" b="1" dirty="0">
                  <a:solidFill>
                    <a:srgbClr val="232F3E"/>
                  </a:solidFill>
                  <a:ea typeface="Noto Sans JP" pitchFamily="34" charset="-122"/>
                  <a:cs typeface="Noto Sans JP" pitchFamily="34" charset="-120"/>
                </a:rPr>
                <a:t>6.</a:t>
              </a:r>
              <a:endParaRPr lang="en-US" sz="1200" dirty="0"/>
            </a:p>
          </p:txBody>
        </p:sp>
        <p:sp>
          <p:nvSpPr>
            <p:cNvPr id="68" name="Text 10">
              <a:extLst>
                <a:ext uri="{FF2B5EF4-FFF2-40B4-BE49-F238E27FC236}">
                  <a16:creationId xmlns:a16="http://schemas.microsoft.com/office/drawing/2014/main" id="{E9115875-D173-651E-09F0-CCACB43ECC70}"/>
                </a:ext>
              </a:extLst>
            </p:cNvPr>
            <p:cNvSpPr txBox="1"/>
            <p:nvPr/>
          </p:nvSpPr>
          <p:spPr>
            <a:xfrm>
              <a:off x="930626" y="3385407"/>
              <a:ext cx="2672790" cy="247802"/>
            </a:xfrm>
            <a:prstGeom prst="rect">
              <a:avLst/>
            </a:prstGeom>
            <a:noFill/>
            <a:ln/>
          </p:spPr>
          <p:txBody>
            <a:bodyPr wrap="square" lIns="0" tIns="0" rIns="0" bIns="0" rtlCol="0" anchor="ctr"/>
            <a:lstStyle/>
            <a:p>
              <a:pPr marL="0" indent="0" algn="l">
                <a:buNone/>
              </a:pPr>
              <a:r>
                <a:rPr lang="en-US" sz="1300" dirty="0" err="1">
                  <a:solidFill>
                    <a:srgbClr val="000000"/>
                  </a:solidFill>
                  <a:ea typeface="Noto Sans JP" pitchFamily="34" charset="-122"/>
                  <a:cs typeface="Noto Sans JP" pitchFamily="34" charset="-120"/>
                </a:rPr>
                <a:t>ナレッジ提供</a:t>
              </a:r>
              <a:endParaRPr lang="en-US" sz="1300" dirty="0"/>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402B5B0A-BCF9-3024-CBFC-451BB3B4FDF3}"/>
              </a:ext>
            </a:extLst>
          </p:cNvPr>
          <p:cNvSpPr/>
          <p:nvPr/>
        </p:nvSpPr>
        <p:spPr>
          <a:xfrm>
            <a:off x="10055513" y="622328"/>
            <a:ext cx="1920236" cy="5613343"/>
          </a:xfrm>
          <a:prstGeom prst="rect">
            <a:avLst/>
          </a:prstGeom>
          <a:no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JP" sz="1200" dirty="0">
              <a:solidFill>
                <a:schemeClr val="bg1"/>
              </a:solidFill>
              <a:latin typeface="Meiryo UI" panose="020B0604030504040204" pitchFamily="50" charset="-128"/>
              <a:ea typeface="Meiryo UI" panose="020B0604030504040204" pitchFamily="50" charset="-128"/>
            </a:endParaRPr>
          </a:p>
        </p:txBody>
      </p:sp>
      <p:cxnSp>
        <p:nvCxnSpPr>
          <p:cNvPr id="268" name="Elbow Connector 267">
            <a:extLst>
              <a:ext uri="{FF2B5EF4-FFF2-40B4-BE49-F238E27FC236}">
                <a16:creationId xmlns:a16="http://schemas.microsoft.com/office/drawing/2014/main" id="{BE35D60D-3316-4EA0-A887-C572C2D67B81}"/>
              </a:ext>
            </a:extLst>
          </p:cNvPr>
          <p:cNvCxnSpPr>
            <a:cxnSpLocks/>
            <a:stCxn id="132" idx="3"/>
            <a:endCxn id="248" idx="1"/>
          </p:cNvCxnSpPr>
          <p:nvPr/>
        </p:nvCxnSpPr>
        <p:spPr>
          <a:xfrm flipV="1">
            <a:off x="9946923" y="3428999"/>
            <a:ext cx="805509" cy="1555198"/>
          </a:xfrm>
          <a:prstGeom prst="bentConnector3">
            <a:avLst>
              <a:gd name="adj1" fmla="val 50000"/>
            </a:avLst>
          </a:prstGeom>
          <a:ln w="1905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252" name="Straight Arrow Connector 251">
            <a:extLst>
              <a:ext uri="{FF2B5EF4-FFF2-40B4-BE49-F238E27FC236}">
                <a16:creationId xmlns:a16="http://schemas.microsoft.com/office/drawing/2014/main" id="{4D0EFB5A-9CB2-43D0-B62C-AC269D659014}"/>
              </a:ext>
            </a:extLst>
          </p:cNvPr>
          <p:cNvCxnSpPr>
            <a:cxnSpLocks/>
            <a:stCxn id="49" idx="3"/>
            <a:endCxn id="248" idx="1"/>
          </p:cNvCxnSpPr>
          <p:nvPr/>
        </p:nvCxnSpPr>
        <p:spPr>
          <a:xfrm flipV="1">
            <a:off x="6187174" y="3428999"/>
            <a:ext cx="4565258" cy="37911"/>
          </a:xfrm>
          <a:prstGeom prst="straightConnector1">
            <a:avLst/>
          </a:prstGeom>
          <a:ln w="1905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ECFB6EC3-C498-6CCF-53E4-6FCF698395B0}"/>
              </a:ext>
            </a:extLst>
          </p:cNvPr>
          <p:cNvCxnSpPr>
            <a:cxnSpLocks/>
          </p:cNvCxnSpPr>
          <p:nvPr/>
        </p:nvCxnSpPr>
        <p:spPr>
          <a:xfrm flipV="1">
            <a:off x="4716497" y="3300408"/>
            <a:ext cx="6035935" cy="37911"/>
          </a:xfrm>
          <a:prstGeom prst="straightConnector1">
            <a:avLst/>
          </a:prstGeom>
          <a:ln w="1905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A02B6E91-5715-4507-F88F-314322805AF9}"/>
              </a:ext>
            </a:extLst>
          </p:cNvPr>
          <p:cNvSpPr/>
          <p:nvPr/>
        </p:nvSpPr>
        <p:spPr>
          <a:xfrm>
            <a:off x="1245836" y="3732722"/>
            <a:ext cx="8701087" cy="2502949"/>
          </a:xfrm>
          <a:prstGeom prst="rect">
            <a:avLst/>
          </a:prstGeom>
          <a:no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JP" sz="1200" dirty="0">
              <a:solidFill>
                <a:schemeClr val="bg1"/>
              </a:solidFill>
              <a:latin typeface="Meiryo UI" panose="020B0604030504040204" pitchFamily="50" charset="-128"/>
              <a:ea typeface="Meiryo UI" panose="020B0604030504040204" pitchFamily="50" charset="-128"/>
            </a:endParaRPr>
          </a:p>
        </p:txBody>
      </p:sp>
      <p:sp>
        <p:nvSpPr>
          <p:cNvPr id="2" name="Title 1">
            <a:extLst>
              <a:ext uri="{FF2B5EF4-FFF2-40B4-BE49-F238E27FC236}">
                <a16:creationId xmlns:a16="http://schemas.microsoft.com/office/drawing/2014/main" id="{BDF5B02A-F203-EF02-8B47-E46FE1569EEE}"/>
              </a:ext>
            </a:extLst>
          </p:cNvPr>
          <p:cNvSpPr>
            <a:spLocks noGrp="1"/>
          </p:cNvSpPr>
          <p:nvPr>
            <p:ph type="title"/>
          </p:nvPr>
        </p:nvSpPr>
        <p:spPr>
          <a:xfrm>
            <a:off x="226828" y="62924"/>
            <a:ext cx="10972800" cy="424732"/>
          </a:xfrm>
        </p:spPr>
        <p:txBody>
          <a:bodyPr/>
          <a:lstStyle/>
          <a:p>
            <a:r>
              <a:rPr kumimoji="1" lang="ja-JP" altLang="en-US" sz="2400"/>
              <a:t>刷新コンセプト </a:t>
            </a:r>
            <a:r>
              <a:rPr kumimoji="1" lang="en-US" altLang="ja-JP" sz="2400" dirty="0"/>
              <a:t>– </a:t>
            </a:r>
            <a:r>
              <a:rPr kumimoji="1" lang="ja-JP" altLang="en-US" sz="2400"/>
              <a:t>実現したい概念図</a:t>
            </a:r>
            <a:endParaRPr lang="en-JP" sz="2400" dirty="0"/>
          </a:p>
        </p:txBody>
      </p:sp>
      <p:sp>
        <p:nvSpPr>
          <p:cNvPr id="3" name="Slide Number Placeholder 2">
            <a:extLst>
              <a:ext uri="{FF2B5EF4-FFF2-40B4-BE49-F238E27FC236}">
                <a16:creationId xmlns:a16="http://schemas.microsoft.com/office/drawing/2014/main" id="{7A522781-C59C-F579-A79F-4E49DF1BF066}"/>
              </a:ext>
            </a:extLst>
          </p:cNvPr>
          <p:cNvSpPr>
            <a:spLocks noGrp="1"/>
          </p:cNvSpPr>
          <p:nvPr>
            <p:ph type="sldNum" sz="quarter" idx="12"/>
          </p:nvPr>
        </p:nvSpPr>
        <p:spPr/>
        <p:txBody>
          <a:bodyPr/>
          <a:lstStyle/>
          <a:p>
            <a:fld id="{DC503246-BBCE-4F0A-BCDC-08FC4C52637D}" type="slidenum">
              <a:rPr lang="en-US" smtClean="0">
                <a:ea typeface="Meiryo UI" panose="020B0604030504040204" pitchFamily="50" charset="-128"/>
              </a:rPr>
              <a:pPr/>
              <a:t>8</a:t>
            </a:fld>
            <a:endParaRPr lang="en-US" dirty="0">
              <a:ea typeface="Meiryo UI" panose="020B0604030504040204" pitchFamily="50" charset="-128"/>
            </a:endParaRPr>
          </a:p>
        </p:txBody>
      </p:sp>
      <p:sp>
        <p:nvSpPr>
          <p:cNvPr id="15" name="TextBox 15">
            <a:extLst>
              <a:ext uri="{FF2B5EF4-FFF2-40B4-BE49-F238E27FC236}">
                <a16:creationId xmlns:a16="http://schemas.microsoft.com/office/drawing/2014/main" id="{2CCFFC6C-4EC9-0ED5-8E0F-DEE9FC672F4D}"/>
              </a:ext>
            </a:extLst>
          </p:cNvPr>
          <p:cNvSpPr txBox="1">
            <a:spLocks noChangeArrowheads="1"/>
          </p:cNvSpPr>
          <p:nvPr/>
        </p:nvSpPr>
        <p:spPr bwMode="auto">
          <a:xfrm>
            <a:off x="118152" y="4133487"/>
            <a:ext cx="850402" cy="2769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dirty="0" err="1">
                <a:solidFill>
                  <a:srgbClr val="FFFFFF"/>
                </a:solidFill>
                <a:latin typeface="Meiryo UI" panose="020B0604030504040204" pitchFamily="50" charset="-128"/>
                <a:ea typeface="Meiryo UI" panose="020B0604030504040204" pitchFamily="50" charset="-128"/>
                <a:cs typeface="Arial" panose="020B0604020202020204" pitchFamily="34" charset="0"/>
              </a:rPr>
              <a:t>お客様</a:t>
            </a:r>
            <a:endParaRPr lang="en-US" altLang="en-US" sz="1200" dirty="0">
              <a:solidFill>
                <a:srgbClr val="FFFFFF"/>
              </a:solidFill>
              <a:latin typeface="Meiryo UI" panose="020B0604030504040204" pitchFamily="50" charset="-128"/>
              <a:ea typeface="Meiryo UI" panose="020B0604030504040204" pitchFamily="50" charset="-128"/>
              <a:cs typeface="Arial" panose="020B0604020202020204" pitchFamily="34" charset="0"/>
            </a:endParaRPr>
          </a:p>
        </p:txBody>
      </p:sp>
      <p:pic>
        <p:nvPicPr>
          <p:cNvPr id="16" name="Graphic 23">
            <a:extLst>
              <a:ext uri="{FF2B5EF4-FFF2-40B4-BE49-F238E27FC236}">
                <a16:creationId xmlns:a16="http://schemas.microsoft.com/office/drawing/2014/main" id="{25441F52-7737-CF9F-46B3-16A89B59CAE6}"/>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flipH="1">
            <a:off x="308403" y="363660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a:extLst>
              <a:ext uri="{FF2B5EF4-FFF2-40B4-BE49-F238E27FC236}">
                <a16:creationId xmlns:a16="http://schemas.microsoft.com/office/drawing/2014/main" id="{7F4E9036-A081-2E3D-1338-F4C74DB72CE9}"/>
              </a:ext>
            </a:extLst>
          </p:cNvPr>
          <p:cNvSpPr/>
          <p:nvPr/>
        </p:nvSpPr>
        <p:spPr>
          <a:xfrm>
            <a:off x="1245836" y="622329"/>
            <a:ext cx="8701087" cy="2528078"/>
          </a:xfrm>
          <a:prstGeom prst="rect">
            <a:avLst/>
          </a:prstGeom>
          <a:no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JP" sz="1200" dirty="0">
              <a:solidFill>
                <a:schemeClr val="bg1"/>
              </a:solidFill>
              <a:latin typeface="Meiryo UI" panose="020B0604030504040204" pitchFamily="50" charset="-128"/>
              <a:ea typeface="Meiryo UI" panose="020B0604030504040204" pitchFamily="50" charset="-128"/>
            </a:endParaRPr>
          </a:p>
        </p:txBody>
      </p:sp>
      <p:sp>
        <p:nvSpPr>
          <p:cNvPr id="24" name="Rectangle 23">
            <a:extLst>
              <a:ext uri="{FF2B5EF4-FFF2-40B4-BE49-F238E27FC236}">
                <a16:creationId xmlns:a16="http://schemas.microsoft.com/office/drawing/2014/main" id="{38B3758E-5E78-7003-3A70-06F91DBE986B}"/>
              </a:ext>
            </a:extLst>
          </p:cNvPr>
          <p:cNvSpPr/>
          <p:nvPr/>
        </p:nvSpPr>
        <p:spPr>
          <a:xfrm>
            <a:off x="1972657" y="1470888"/>
            <a:ext cx="1171026" cy="6396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JP" sz="1200" dirty="0">
                <a:solidFill>
                  <a:schemeClr val="tx1"/>
                </a:solidFill>
                <a:latin typeface="Meiryo UI" panose="020B0604030504040204" pitchFamily="50" charset="-128"/>
                <a:ea typeface="Meiryo UI" panose="020B0604030504040204" pitchFamily="50" charset="-128"/>
              </a:rPr>
              <a:t>IVR</a:t>
            </a:r>
          </a:p>
          <a:p>
            <a:pPr algn="ctr"/>
            <a:r>
              <a:rPr lang="en-JP" sz="1200" dirty="0">
                <a:solidFill>
                  <a:schemeClr val="tx1"/>
                </a:solidFill>
                <a:latin typeface="Meiryo UI" panose="020B0604030504040204" pitchFamily="50" charset="-128"/>
                <a:ea typeface="Meiryo UI" panose="020B0604030504040204" pitchFamily="50" charset="-128"/>
              </a:rPr>
              <a:t>コンタクト</a:t>
            </a:r>
          </a:p>
          <a:p>
            <a:pPr algn="ctr"/>
            <a:r>
              <a:rPr lang="en-JP" sz="1200" dirty="0">
                <a:solidFill>
                  <a:schemeClr val="tx1"/>
                </a:solidFill>
                <a:latin typeface="Meiryo UI" panose="020B0604030504040204" pitchFamily="50" charset="-128"/>
                <a:ea typeface="Meiryo UI" panose="020B0604030504040204" pitchFamily="50" charset="-128"/>
              </a:rPr>
              <a:t>フロー</a:t>
            </a:r>
          </a:p>
        </p:txBody>
      </p:sp>
      <p:cxnSp>
        <p:nvCxnSpPr>
          <p:cNvPr id="26" name="Elbow Connector 25">
            <a:extLst>
              <a:ext uri="{FF2B5EF4-FFF2-40B4-BE49-F238E27FC236}">
                <a16:creationId xmlns:a16="http://schemas.microsoft.com/office/drawing/2014/main" id="{2F05900E-43EC-DBA6-329B-A2027D601B52}"/>
              </a:ext>
            </a:extLst>
          </p:cNvPr>
          <p:cNvCxnSpPr>
            <a:cxnSpLocks/>
            <a:stCxn id="24" idx="2"/>
            <a:endCxn id="24" idx="1"/>
          </p:cNvCxnSpPr>
          <p:nvPr/>
        </p:nvCxnSpPr>
        <p:spPr>
          <a:xfrm rot="5400000" flipH="1">
            <a:off x="2105501" y="1657871"/>
            <a:ext cx="319825" cy="585513"/>
          </a:xfrm>
          <a:prstGeom prst="bentConnector4">
            <a:avLst>
              <a:gd name="adj1" fmla="val -71477"/>
              <a:gd name="adj2" fmla="val 139043"/>
            </a:avLst>
          </a:prstGeom>
          <a:ln w="1905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21584CE-FDAA-2688-1A2D-4C71AA11EDB0}"/>
              </a:ext>
            </a:extLst>
          </p:cNvPr>
          <p:cNvSpPr txBox="1"/>
          <p:nvPr/>
        </p:nvSpPr>
        <p:spPr>
          <a:xfrm>
            <a:off x="1521027" y="2319351"/>
            <a:ext cx="1336904" cy="646331"/>
          </a:xfrm>
          <a:prstGeom prst="rect">
            <a:avLst/>
          </a:prstGeom>
          <a:noFill/>
        </p:spPr>
        <p:txBody>
          <a:bodyPr wrap="none" lIns="0" rIns="0" rtlCol="0">
            <a:spAutoFit/>
          </a:bodyPr>
          <a:lstStyle/>
          <a:p>
            <a:pPr algn="ctr"/>
            <a:r>
              <a:rPr lang="en-JP" sz="1200" dirty="0">
                <a:latin typeface="Meiryo UI" panose="020B0604030504040204" pitchFamily="50" charset="-128"/>
                <a:ea typeface="Meiryo UI" panose="020B0604030504040204" pitchFamily="50" charset="-128"/>
              </a:rPr>
              <a:t>番号および音声による</a:t>
            </a:r>
          </a:p>
          <a:p>
            <a:pPr algn="ctr"/>
            <a:r>
              <a:rPr lang="en-JP" sz="1200" dirty="0">
                <a:latin typeface="Meiryo UI" panose="020B0604030504040204" pitchFamily="50" charset="-128"/>
                <a:ea typeface="Meiryo UI" panose="020B0604030504040204" pitchFamily="50" charset="-128"/>
              </a:rPr>
              <a:t>問い合わせ内容の</a:t>
            </a:r>
          </a:p>
          <a:p>
            <a:pPr algn="ctr"/>
            <a:r>
              <a:rPr lang="en-JP" sz="1200" dirty="0">
                <a:latin typeface="Meiryo UI" panose="020B0604030504040204" pitchFamily="50" charset="-128"/>
                <a:ea typeface="Meiryo UI" panose="020B0604030504040204" pitchFamily="50" charset="-128"/>
              </a:rPr>
              <a:t>自動ヒアリング</a:t>
            </a:r>
          </a:p>
        </p:txBody>
      </p:sp>
      <p:cxnSp>
        <p:nvCxnSpPr>
          <p:cNvPr id="35" name="Elbow Connector 34">
            <a:extLst>
              <a:ext uri="{FF2B5EF4-FFF2-40B4-BE49-F238E27FC236}">
                <a16:creationId xmlns:a16="http://schemas.microsoft.com/office/drawing/2014/main" id="{DC087E5C-AC90-D95E-2888-DDACC23648B4}"/>
              </a:ext>
            </a:extLst>
          </p:cNvPr>
          <p:cNvCxnSpPr>
            <a:cxnSpLocks/>
            <a:stCxn id="160" idx="0"/>
          </p:cNvCxnSpPr>
          <p:nvPr/>
        </p:nvCxnSpPr>
        <p:spPr>
          <a:xfrm rot="5400000" flipH="1" flipV="1">
            <a:off x="580332" y="1674769"/>
            <a:ext cx="1361699" cy="1422954"/>
          </a:xfrm>
          <a:prstGeom prst="bentConnector2">
            <a:avLst/>
          </a:prstGeom>
          <a:ln w="1905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pic>
        <p:nvPicPr>
          <p:cNvPr id="46" name="Graphic 22">
            <a:extLst>
              <a:ext uri="{FF2B5EF4-FFF2-40B4-BE49-F238E27FC236}">
                <a16:creationId xmlns:a16="http://schemas.microsoft.com/office/drawing/2014/main" id="{B1C12056-F355-F007-3C24-A89CA4329DD2}"/>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6096000" y="1089977"/>
            <a:ext cx="415636" cy="415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ectangle 48">
            <a:extLst>
              <a:ext uri="{FF2B5EF4-FFF2-40B4-BE49-F238E27FC236}">
                <a16:creationId xmlns:a16="http://schemas.microsoft.com/office/drawing/2014/main" id="{2DC39880-DB22-03D1-0C55-5ADE4B0E5982}"/>
              </a:ext>
            </a:extLst>
          </p:cNvPr>
          <p:cNvSpPr/>
          <p:nvPr/>
        </p:nvSpPr>
        <p:spPr>
          <a:xfrm>
            <a:off x="5016148" y="3060614"/>
            <a:ext cx="1171026" cy="812591"/>
          </a:xfrm>
          <a:prstGeom prst="rect">
            <a:avLst/>
          </a:prstGeom>
          <a:solidFill>
            <a:schemeClr val="bg2"/>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JP" sz="1200" dirty="0">
                <a:solidFill>
                  <a:schemeClr val="tx1"/>
                </a:solidFill>
                <a:latin typeface="Meiryo UI" panose="020B0604030504040204" pitchFamily="50" charset="-128"/>
                <a:ea typeface="Meiryo UI" panose="020B0604030504040204" pitchFamily="50" charset="-128"/>
              </a:rPr>
              <a:t>MS Dynamics CRM</a:t>
            </a:r>
          </a:p>
        </p:txBody>
      </p:sp>
      <p:cxnSp>
        <p:nvCxnSpPr>
          <p:cNvPr id="52" name="Elbow Connector 51">
            <a:extLst>
              <a:ext uri="{FF2B5EF4-FFF2-40B4-BE49-F238E27FC236}">
                <a16:creationId xmlns:a16="http://schemas.microsoft.com/office/drawing/2014/main" id="{5FFB0753-D8BE-D056-C2E4-144BE83FAB90}"/>
              </a:ext>
            </a:extLst>
          </p:cNvPr>
          <p:cNvCxnSpPr>
            <a:cxnSpLocks/>
            <a:stCxn id="39" idx="0"/>
            <a:endCxn id="82" idx="1"/>
          </p:cNvCxnSpPr>
          <p:nvPr/>
        </p:nvCxnSpPr>
        <p:spPr>
          <a:xfrm rot="5400000" flipH="1" flipV="1">
            <a:off x="3846295" y="1378231"/>
            <a:ext cx="1766178" cy="1598588"/>
          </a:xfrm>
          <a:prstGeom prst="bentConnector2">
            <a:avLst/>
          </a:prstGeom>
          <a:ln w="1905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78121406-A4BA-4B9A-F922-D862806CB47C}"/>
              </a:ext>
            </a:extLst>
          </p:cNvPr>
          <p:cNvSpPr txBox="1"/>
          <p:nvPr/>
        </p:nvSpPr>
        <p:spPr>
          <a:xfrm>
            <a:off x="4244250" y="2345610"/>
            <a:ext cx="65" cy="276999"/>
          </a:xfrm>
          <a:prstGeom prst="rect">
            <a:avLst/>
          </a:prstGeom>
          <a:solidFill>
            <a:schemeClr val="bg2">
              <a:alpha val="46963"/>
            </a:schemeClr>
          </a:solidFill>
          <a:ln>
            <a:noFill/>
          </a:ln>
        </p:spPr>
        <p:txBody>
          <a:bodyPr wrap="none" lIns="0" rIns="0" rtlCol="0">
            <a:spAutoFit/>
          </a:bodyPr>
          <a:lstStyle/>
          <a:p>
            <a:pPr algn="ctr"/>
            <a:endParaRPr lang="en-JP" sz="1200" dirty="0">
              <a:latin typeface="Meiryo UI" panose="020B0604030504040204" pitchFamily="50" charset="-128"/>
              <a:ea typeface="Meiryo UI" panose="020B0604030504040204" pitchFamily="50" charset="-128"/>
            </a:endParaRPr>
          </a:p>
        </p:txBody>
      </p:sp>
      <p:cxnSp>
        <p:nvCxnSpPr>
          <p:cNvPr id="59" name="Elbow Connector 58">
            <a:extLst>
              <a:ext uri="{FF2B5EF4-FFF2-40B4-BE49-F238E27FC236}">
                <a16:creationId xmlns:a16="http://schemas.microsoft.com/office/drawing/2014/main" id="{F5FE194C-A0E3-9843-F8C8-D8D51039CFC9}"/>
              </a:ext>
            </a:extLst>
          </p:cNvPr>
          <p:cNvCxnSpPr>
            <a:cxnSpLocks/>
            <a:stCxn id="24" idx="0"/>
            <a:endCxn id="82" idx="1"/>
          </p:cNvCxnSpPr>
          <p:nvPr/>
        </p:nvCxnSpPr>
        <p:spPr>
          <a:xfrm rot="5400000" flipH="1" flipV="1">
            <a:off x="3955198" y="-102592"/>
            <a:ext cx="176452" cy="2970508"/>
          </a:xfrm>
          <a:prstGeom prst="bentConnector2">
            <a:avLst/>
          </a:prstGeom>
          <a:ln w="1905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DFE1FD93-5EE0-F2C9-2720-5F922D841A39}"/>
              </a:ext>
            </a:extLst>
          </p:cNvPr>
          <p:cNvSpPr txBox="1"/>
          <p:nvPr/>
        </p:nvSpPr>
        <p:spPr>
          <a:xfrm>
            <a:off x="1989488" y="777141"/>
            <a:ext cx="1841851" cy="461665"/>
          </a:xfrm>
          <a:prstGeom prst="rect">
            <a:avLst/>
          </a:prstGeom>
          <a:solidFill>
            <a:schemeClr val="bg2">
              <a:alpha val="46963"/>
            </a:schemeClr>
          </a:solidFill>
          <a:ln>
            <a:noFill/>
          </a:ln>
        </p:spPr>
        <p:txBody>
          <a:bodyPr wrap="none" lIns="0" rIns="0" rtlCol="0">
            <a:spAutoFit/>
          </a:bodyPr>
          <a:lstStyle/>
          <a:p>
            <a:pPr algn="ctr"/>
            <a:r>
              <a:rPr lang="en-JP" sz="1200" dirty="0">
                <a:latin typeface="Meiryo UI" panose="020B0604030504040204" pitchFamily="50" charset="-128"/>
                <a:ea typeface="Meiryo UI" panose="020B0604030504040204" pitchFamily="50" charset="-128"/>
              </a:rPr>
              <a:t>内容に応じた適切なオペレータ</a:t>
            </a:r>
          </a:p>
          <a:p>
            <a:pPr algn="ctr"/>
            <a:r>
              <a:rPr lang="en-JP" sz="1200" dirty="0">
                <a:latin typeface="Meiryo UI" panose="020B0604030504040204" pitchFamily="50" charset="-128"/>
                <a:ea typeface="Meiryo UI" panose="020B0604030504040204" pitchFamily="50" charset="-128"/>
              </a:rPr>
              <a:t>へのルーティング</a:t>
            </a:r>
          </a:p>
        </p:txBody>
      </p:sp>
      <p:pic>
        <p:nvPicPr>
          <p:cNvPr id="82" name="Graphic 81">
            <a:extLst>
              <a:ext uri="{FF2B5EF4-FFF2-40B4-BE49-F238E27FC236}">
                <a16:creationId xmlns:a16="http://schemas.microsoft.com/office/drawing/2014/main" id="{82797431-95A7-C502-39DB-4DBFEAE9DB43}"/>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528678" y="1065836"/>
            <a:ext cx="457200" cy="457200"/>
          </a:xfrm>
          <a:prstGeom prst="rect">
            <a:avLst/>
          </a:prstGeom>
        </p:spPr>
      </p:pic>
      <p:cxnSp>
        <p:nvCxnSpPr>
          <p:cNvPr id="86" name="Elbow Connector 85">
            <a:extLst>
              <a:ext uri="{FF2B5EF4-FFF2-40B4-BE49-F238E27FC236}">
                <a16:creationId xmlns:a16="http://schemas.microsoft.com/office/drawing/2014/main" id="{DC137431-C6AB-F91E-7404-4CBD8AC82835}"/>
              </a:ext>
            </a:extLst>
          </p:cNvPr>
          <p:cNvCxnSpPr>
            <a:cxnSpLocks/>
            <a:stCxn id="49" idx="0"/>
            <a:endCxn id="82" idx="2"/>
          </p:cNvCxnSpPr>
          <p:nvPr/>
        </p:nvCxnSpPr>
        <p:spPr>
          <a:xfrm rot="5400000" flipH="1" flipV="1">
            <a:off x="4910680" y="2214017"/>
            <a:ext cx="1537578" cy="155617"/>
          </a:xfrm>
          <a:prstGeom prst="bentConnector3">
            <a:avLst>
              <a:gd name="adj1" fmla="val 50000"/>
            </a:avLst>
          </a:prstGeom>
          <a:ln w="1905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461B2256-4DBD-50C4-25FA-94ACECFBCFCB}"/>
              </a:ext>
            </a:extLst>
          </p:cNvPr>
          <p:cNvSpPr/>
          <p:nvPr/>
        </p:nvSpPr>
        <p:spPr>
          <a:xfrm>
            <a:off x="6529823" y="3060614"/>
            <a:ext cx="1069542" cy="805975"/>
          </a:xfrm>
          <a:prstGeom prst="rect">
            <a:avLst/>
          </a:prstGeom>
          <a:solidFill>
            <a:srgbClr val="222E3E"/>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JP" sz="1200" dirty="0">
                <a:solidFill>
                  <a:schemeClr val="tx1"/>
                </a:solidFill>
                <a:latin typeface="Meiryo UI" panose="020B0604030504040204" pitchFamily="50" charset="-128"/>
                <a:ea typeface="Meiryo UI" panose="020B0604030504040204" pitchFamily="50" charset="-128"/>
              </a:rPr>
              <a:t>生成</a:t>
            </a:r>
            <a:r>
              <a:rPr lang="ja-JP" altLang="en-US" sz="1200">
                <a:solidFill>
                  <a:schemeClr val="tx1"/>
                </a:solidFill>
                <a:latin typeface="Meiryo UI" panose="020B0604030504040204" pitchFamily="50" charset="-128"/>
                <a:ea typeface="Meiryo UI" panose="020B0604030504040204" pitchFamily="50" charset="-128"/>
              </a:rPr>
              <a:t> </a:t>
            </a:r>
            <a:r>
              <a:rPr lang="en-JP" sz="1200" dirty="0">
                <a:solidFill>
                  <a:schemeClr val="tx1"/>
                </a:solidFill>
                <a:latin typeface="Meiryo UI" panose="020B0604030504040204" pitchFamily="50" charset="-128"/>
                <a:ea typeface="Meiryo UI" panose="020B0604030504040204" pitchFamily="50" charset="-128"/>
              </a:rPr>
              <a:t>AI</a:t>
            </a:r>
          </a:p>
          <a:p>
            <a:pPr algn="ctr"/>
            <a:r>
              <a:rPr lang="ja-JP" altLang="en-US" sz="1200">
                <a:solidFill>
                  <a:schemeClr val="tx1"/>
                </a:solidFill>
                <a:latin typeface="Meiryo UI" panose="020B0604030504040204" pitchFamily="50" charset="-128"/>
                <a:ea typeface="Meiryo UI" panose="020B0604030504040204" pitchFamily="50" charset="-128"/>
              </a:rPr>
              <a:t> </a:t>
            </a:r>
            <a:r>
              <a:rPr lang="en-US" altLang="ja-JP" sz="1200" dirty="0">
                <a:solidFill>
                  <a:schemeClr val="tx1"/>
                </a:solidFill>
                <a:latin typeface="Meiryo UI" panose="020B0604030504040204" pitchFamily="50" charset="-128"/>
                <a:ea typeface="Meiryo UI" panose="020B0604030504040204" pitchFamily="50" charset="-128"/>
              </a:rPr>
              <a:t>(RAG)</a:t>
            </a:r>
          </a:p>
        </p:txBody>
      </p:sp>
      <p:cxnSp>
        <p:nvCxnSpPr>
          <p:cNvPr id="94" name="Elbow Connector 93">
            <a:extLst>
              <a:ext uri="{FF2B5EF4-FFF2-40B4-BE49-F238E27FC236}">
                <a16:creationId xmlns:a16="http://schemas.microsoft.com/office/drawing/2014/main" id="{FE009E49-8544-710A-D79F-5884E5203995}"/>
              </a:ext>
            </a:extLst>
          </p:cNvPr>
          <p:cNvCxnSpPr>
            <a:cxnSpLocks/>
            <a:stCxn id="46" idx="2"/>
            <a:endCxn id="93" idx="0"/>
          </p:cNvCxnSpPr>
          <p:nvPr/>
        </p:nvCxnSpPr>
        <p:spPr>
          <a:xfrm rot="16200000" flipH="1">
            <a:off x="5906706" y="1902725"/>
            <a:ext cx="1555001" cy="760776"/>
          </a:xfrm>
          <a:prstGeom prst="bentConnector3">
            <a:avLst>
              <a:gd name="adj1" fmla="val 50000"/>
            </a:avLst>
          </a:prstGeom>
          <a:ln w="19050" cap="rnd">
            <a:solidFill>
              <a:schemeClr val="tx1"/>
            </a:solidFill>
            <a:roun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FB5A64A2-FB73-790D-BCFE-9FF26E372684}"/>
              </a:ext>
            </a:extLst>
          </p:cNvPr>
          <p:cNvSpPr txBox="1"/>
          <p:nvPr/>
        </p:nvSpPr>
        <p:spPr>
          <a:xfrm>
            <a:off x="6352436" y="1578725"/>
            <a:ext cx="1384995" cy="1015663"/>
          </a:xfrm>
          <a:prstGeom prst="rect">
            <a:avLst/>
          </a:prstGeom>
          <a:solidFill>
            <a:schemeClr val="bg2">
              <a:alpha val="46963"/>
            </a:schemeClr>
          </a:solidFill>
          <a:ln>
            <a:noFill/>
          </a:ln>
        </p:spPr>
        <p:txBody>
          <a:bodyPr wrap="square" lIns="0" rIns="0" rtlCol="0">
            <a:spAutoFit/>
          </a:bodyPr>
          <a:lstStyle/>
          <a:p>
            <a:pPr algn="ctr"/>
            <a:r>
              <a:rPr lang="en-JP" sz="1200" dirty="0">
                <a:latin typeface="Meiryo UI" panose="020B0604030504040204" pitchFamily="50" charset="-128"/>
                <a:ea typeface="Meiryo UI" panose="020B0604030504040204" pitchFamily="50" charset="-128"/>
              </a:rPr>
              <a:t>対応中の</a:t>
            </a:r>
          </a:p>
          <a:p>
            <a:pPr algn="ctr"/>
            <a:r>
              <a:rPr lang="en-JP" sz="1200" dirty="0">
                <a:latin typeface="Meiryo UI" panose="020B0604030504040204" pitchFamily="50" charset="-128"/>
                <a:ea typeface="Meiryo UI" panose="020B0604030504040204" pitchFamily="50" charset="-128"/>
              </a:rPr>
              <a:t>ナレッジベース</a:t>
            </a:r>
          </a:p>
          <a:p>
            <a:pPr algn="ctr"/>
            <a:r>
              <a:rPr lang="en-JP" sz="1200" dirty="0">
                <a:latin typeface="Meiryo UI" panose="020B0604030504040204" pitchFamily="50" charset="-128"/>
                <a:ea typeface="Meiryo UI" panose="020B0604030504040204" pitchFamily="50" charset="-128"/>
              </a:rPr>
              <a:t>リアルタイム</a:t>
            </a:r>
          </a:p>
          <a:p>
            <a:pPr algn="ctr"/>
            <a:r>
              <a:rPr lang="en-JP" sz="1200" dirty="0">
                <a:latin typeface="Meiryo UI" panose="020B0604030504040204" pitchFamily="50" charset="-128"/>
                <a:ea typeface="Meiryo UI" panose="020B0604030504040204" pitchFamily="50" charset="-128"/>
              </a:rPr>
              <a:t>問い合わせによる</a:t>
            </a:r>
          </a:p>
          <a:p>
            <a:pPr algn="ctr"/>
            <a:r>
              <a:rPr lang="en-JP" sz="1200" dirty="0">
                <a:latin typeface="Meiryo UI" panose="020B0604030504040204" pitchFamily="50" charset="-128"/>
                <a:ea typeface="Meiryo UI" panose="020B0604030504040204" pitchFamily="50" charset="-128"/>
              </a:rPr>
              <a:t>対応速度・精度向上</a:t>
            </a:r>
          </a:p>
        </p:txBody>
      </p:sp>
      <p:sp>
        <p:nvSpPr>
          <p:cNvPr id="103" name="Rectangle 102">
            <a:extLst>
              <a:ext uri="{FF2B5EF4-FFF2-40B4-BE49-F238E27FC236}">
                <a16:creationId xmlns:a16="http://schemas.microsoft.com/office/drawing/2014/main" id="{131F0DDD-0A13-20AC-05B3-FE2BB0754F5B}"/>
              </a:ext>
            </a:extLst>
          </p:cNvPr>
          <p:cNvSpPr/>
          <p:nvPr/>
        </p:nvSpPr>
        <p:spPr>
          <a:xfrm>
            <a:off x="8052310" y="1505611"/>
            <a:ext cx="1423561" cy="983235"/>
          </a:xfrm>
          <a:prstGeom prst="rect">
            <a:avLst/>
          </a:prstGeom>
          <a:solidFill>
            <a:srgbClr val="222E3E"/>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JP" sz="1200" dirty="0">
                <a:solidFill>
                  <a:schemeClr val="tx1"/>
                </a:solidFill>
                <a:latin typeface="Meiryo UI" panose="020B0604030504040204" pitchFamily="50" charset="-128"/>
                <a:ea typeface="Meiryo UI" panose="020B0604030504040204" pitchFamily="50" charset="-128"/>
              </a:rPr>
              <a:t>生成</a:t>
            </a:r>
            <a:r>
              <a:rPr lang="ja-JP" altLang="en-US" sz="1200">
                <a:solidFill>
                  <a:schemeClr val="tx1"/>
                </a:solidFill>
                <a:latin typeface="Meiryo UI" panose="020B0604030504040204" pitchFamily="50" charset="-128"/>
                <a:ea typeface="Meiryo UI" panose="020B0604030504040204" pitchFamily="50" charset="-128"/>
              </a:rPr>
              <a:t> </a:t>
            </a:r>
            <a:r>
              <a:rPr lang="en-JP" sz="1200" dirty="0">
                <a:solidFill>
                  <a:schemeClr val="tx1"/>
                </a:solidFill>
                <a:latin typeface="Meiryo UI" panose="020B0604030504040204" pitchFamily="50" charset="-128"/>
                <a:ea typeface="Meiryo UI" panose="020B0604030504040204" pitchFamily="50" charset="-128"/>
              </a:rPr>
              <a:t>AI</a:t>
            </a:r>
            <a:r>
              <a:rPr lang="ja-JP" altLang="en-US" sz="1200">
                <a:solidFill>
                  <a:schemeClr val="tx1"/>
                </a:solidFill>
                <a:latin typeface="Meiryo UI" panose="020B0604030504040204" pitchFamily="50" charset="-128"/>
                <a:ea typeface="Meiryo UI" panose="020B0604030504040204" pitchFamily="50" charset="-128"/>
              </a:rPr>
              <a:t> による</a:t>
            </a:r>
            <a:endParaRPr lang="en-US" altLang="ja-JP" sz="1200" dirty="0">
              <a:solidFill>
                <a:schemeClr val="tx1"/>
              </a:solidFill>
              <a:latin typeface="Meiryo UI" panose="020B0604030504040204" pitchFamily="50" charset="-128"/>
              <a:ea typeface="Meiryo UI" panose="020B0604030504040204" pitchFamily="50" charset="-128"/>
            </a:endParaRPr>
          </a:p>
          <a:p>
            <a:pPr algn="ctr"/>
            <a:r>
              <a:rPr lang="ja-JP" altLang="en-US" sz="1200">
                <a:solidFill>
                  <a:schemeClr val="tx1"/>
                </a:solidFill>
                <a:latin typeface="Meiryo UI" panose="020B0604030504040204" pitchFamily="50" charset="-128"/>
                <a:ea typeface="Meiryo UI" panose="020B0604030504040204" pitchFamily="50" charset="-128"/>
              </a:rPr>
              <a:t>対応結果履歴の</a:t>
            </a:r>
            <a:endParaRPr lang="en-US" altLang="ja-JP" sz="1200" dirty="0">
              <a:solidFill>
                <a:schemeClr val="tx1"/>
              </a:solidFill>
              <a:latin typeface="Meiryo UI" panose="020B0604030504040204" pitchFamily="50" charset="-128"/>
              <a:ea typeface="Meiryo UI" panose="020B0604030504040204" pitchFamily="50" charset="-128"/>
            </a:endParaRPr>
          </a:p>
          <a:p>
            <a:pPr algn="ctr"/>
            <a:r>
              <a:rPr lang="ja-JP" altLang="en-US" sz="1200">
                <a:solidFill>
                  <a:schemeClr val="tx1"/>
                </a:solidFill>
                <a:latin typeface="Meiryo UI" panose="020B0604030504040204" pitchFamily="50" charset="-128"/>
                <a:ea typeface="Meiryo UI" panose="020B0604030504040204" pitchFamily="50" charset="-128"/>
              </a:rPr>
              <a:t>自動作成、</a:t>
            </a:r>
            <a:endParaRPr lang="en-US" altLang="ja-JP" sz="1200" dirty="0">
              <a:solidFill>
                <a:schemeClr val="tx1"/>
              </a:solidFill>
              <a:latin typeface="Meiryo UI" panose="020B0604030504040204" pitchFamily="50" charset="-128"/>
              <a:ea typeface="Meiryo UI" panose="020B0604030504040204" pitchFamily="50" charset="-128"/>
            </a:endParaRPr>
          </a:p>
          <a:p>
            <a:pPr algn="ctr"/>
            <a:r>
              <a:rPr lang="ja-JP" altLang="en-US" sz="1200">
                <a:solidFill>
                  <a:schemeClr val="tx1"/>
                </a:solidFill>
                <a:latin typeface="Meiryo UI" panose="020B0604030504040204" pitchFamily="50" charset="-128"/>
                <a:ea typeface="Meiryo UI" panose="020B0604030504040204" pitchFamily="50" charset="-128"/>
              </a:rPr>
              <a:t>内容分析</a:t>
            </a:r>
            <a:endParaRPr lang="en-US" altLang="ja-JP" sz="1200" dirty="0">
              <a:solidFill>
                <a:schemeClr val="tx1"/>
              </a:solidFill>
              <a:latin typeface="Meiryo UI" panose="020B0604030504040204" pitchFamily="50" charset="-128"/>
              <a:ea typeface="Meiryo UI" panose="020B0604030504040204" pitchFamily="50" charset="-128"/>
            </a:endParaRPr>
          </a:p>
        </p:txBody>
      </p:sp>
      <p:cxnSp>
        <p:nvCxnSpPr>
          <p:cNvPr id="104" name="Elbow Connector 103">
            <a:extLst>
              <a:ext uri="{FF2B5EF4-FFF2-40B4-BE49-F238E27FC236}">
                <a16:creationId xmlns:a16="http://schemas.microsoft.com/office/drawing/2014/main" id="{60CC886C-43FF-DD4B-061D-DEDECF99D937}"/>
              </a:ext>
            </a:extLst>
          </p:cNvPr>
          <p:cNvCxnSpPr>
            <a:cxnSpLocks/>
            <a:stCxn id="46" idx="3"/>
            <a:endCxn id="103" idx="0"/>
          </p:cNvCxnSpPr>
          <p:nvPr/>
        </p:nvCxnSpPr>
        <p:spPr>
          <a:xfrm>
            <a:off x="6511636" y="1297795"/>
            <a:ext cx="2252455" cy="207816"/>
          </a:xfrm>
          <a:prstGeom prst="bentConnector2">
            <a:avLst/>
          </a:prstGeom>
          <a:ln w="1905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111" name="Elbow Connector 110">
            <a:extLst>
              <a:ext uri="{FF2B5EF4-FFF2-40B4-BE49-F238E27FC236}">
                <a16:creationId xmlns:a16="http://schemas.microsoft.com/office/drawing/2014/main" id="{665473DE-BD99-133A-8EA6-FEBC9D40D810}"/>
              </a:ext>
            </a:extLst>
          </p:cNvPr>
          <p:cNvCxnSpPr>
            <a:cxnSpLocks/>
          </p:cNvCxnSpPr>
          <p:nvPr/>
        </p:nvCxnSpPr>
        <p:spPr>
          <a:xfrm rot="5400000">
            <a:off x="7155765" y="1193515"/>
            <a:ext cx="571768" cy="3162430"/>
          </a:xfrm>
          <a:prstGeom prst="bentConnector3">
            <a:avLst>
              <a:gd name="adj1" fmla="val 50000"/>
            </a:avLst>
          </a:prstGeom>
          <a:ln w="1905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89EAC51B-328E-4687-A0D6-625215D712BA}"/>
              </a:ext>
            </a:extLst>
          </p:cNvPr>
          <p:cNvSpPr txBox="1"/>
          <p:nvPr/>
        </p:nvSpPr>
        <p:spPr>
          <a:xfrm>
            <a:off x="7653708" y="980328"/>
            <a:ext cx="1846660" cy="276999"/>
          </a:xfrm>
          <a:prstGeom prst="rect">
            <a:avLst/>
          </a:prstGeom>
          <a:solidFill>
            <a:schemeClr val="bg2">
              <a:alpha val="46963"/>
            </a:schemeClr>
          </a:solidFill>
          <a:ln>
            <a:noFill/>
          </a:ln>
        </p:spPr>
        <p:txBody>
          <a:bodyPr wrap="square" lIns="0" rIns="0" rtlCol="0">
            <a:spAutoFit/>
          </a:bodyPr>
          <a:lstStyle/>
          <a:p>
            <a:pPr algn="ctr"/>
            <a:r>
              <a:rPr lang="en-JP" sz="1200" dirty="0">
                <a:latin typeface="Meiryo UI" panose="020B0604030504040204" pitchFamily="50" charset="-128"/>
                <a:ea typeface="Meiryo UI" panose="020B0604030504040204" pitchFamily="50" charset="-128"/>
              </a:rPr>
              <a:t>文字起こしされた対応内容</a:t>
            </a:r>
          </a:p>
        </p:txBody>
      </p:sp>
      <p:sp>
        <p:nvSpPr>
          <p:cNvPr id="115" name="TextBox 114">
            <a:extLst>
              <a:ext uri="{FF2B5EF4-FFF2-40B4-BE49-F238E27FC236}">
                <a16:creationId xmlns:a16="http://schemas.microsoft.com/office/drawing/2014/main" id="{AC006048-6B5A-1A4E-FB19-ECE1B2F2448B}"/>
              </a:ext>
            </a:extLst>
          </p:cNvPr>
          <p:cNvSpPr txBox="1"/>
          <p:nvPr/>
        </p:nvSpPr>
        <p:spPr>
          <a:xfrm>
            <a:off x="7966097" y="2651445"/>
            <a:ext cx="1384995" cy="276999"/>
          </a:xfrm>
          <a:prstGeom prst="rect">
            <a:avLst/>
          </a:prstGeom>
          <a:solidFill>
            <a:schemeClr val="bg2">
              <a:alpha val="79000"/>
            </a:schemeClr>
          </a:solidFill>
          <a:ln>
            <a:noFill/>
          </a:ln>
        </p:spPr>
        <p:txBody>
          <a:bodyPr wrap="none" lIns="0" rIns="0" rtlCol="0">
            <a:spAutoFit/>
          </a:bodyPr>
          <a:lstStyle/>
          <a:p>
            <a:pPr algn="ctr"/>
            <a:r>
              <a:rPr lang="en-JP" sz="1200" dirty="0">
                <a:latin typeface="Meiryo UI" panose="020B0604030504040204" pitchFamily="50" charset="-128"/>
                <a:ea typeface="Meiryo UI" panose="020B0604030504040204" pitchFamily="50" charset="-128"/>
              </a:rPr>
              <a:t>対応結果履歴の登録</a:t>
            </a:r>
          </a:p>
        </p:txBody>
      </p:sp>
      <p:sp>
        <p:nvSpPr>
          <p:cNvPr id="137" name="TextBox 136">
            <a:extLst>
              <a:ext uri="{FF2B5EF4-FFF2-40B4-BE49-F238E27FC236}">
                <a16:creationId xmlns:a16="http://schemas.microsoft.com/office/drawing/2014/main" id="{D7943D3E-123A-D027-BF4D-4FA748FD6494}"/>
              </a:ext>
            </a:extLst>
          </p:cNvPr>
          <p:cNvSpPr txBox="1"/>
          <p:nvPr/>
        </p:nvSpPr>
        <p:spPr>
          <a:xfrm>
            <a:off x="7675336" y="456548"/>
            <a:ext cx="1710405" cy="369332"/>
          </a:xfrm>
          <a:prstGeom prst="rect">
            <a:avLst/>
          </a:prstGeom>
          <a:solidFill>
            <a:schemeClr val="bg2"/>
          </a:solidFill>
          <a:ln w="25400">
            <a:solidFill>
              <a:schemeClr val="accent1"/>
            </a:solidFill>
          </a:ln>
        </p:spPr>
        <p:txBody>
          <a:bodyPr wrap="none" lIns="0" rIns="0" rtlCol="0">
            <a:spAutoFit/>
          </a:bodyPr>
          <a:lstStyle/>
          <a:p>
            <a:pPr algn="ctr"/>
            <a:r>
              <a:rPr lang="en-JP" dirty="0">
                <a:latin typeface="Meiryo UI" panose="020B0604030504040204" pitchFamily="50" charset="-128"/>
                <a:ea typeface="Meiryo UI" panose="020B0604030504040204" pitchFamily="50" charset="-128"/>
              </a:rPr>
              <a:t>コールセンター業務</a:t>
            </a:r>
          </a:p>
        </p:txBody>
      </p:sp>
      <p:sp>
        <p:nvSpPr>
          <p:cNvPr id="138" name="TextBox 137">
            <a:extLst>
              <a:ext uri="{FF2B5EF4-FFF2-40B4-BE49-F238E27FC236}">
                <a16:creationId xmlns:a16="http://schemas.microsoft.com/office/drawing/2014/main" id="{58B74CA8-B7CD-C255-5E36-96423B007094}"/>
              </a:ext>
            </a:extLst>
          </p:cNvPr>
          <p:cNvSpPr txBox="1"/>
          <p:nvPr/>
        </p:nvSpPr>
        <p:spPr>
          <a:xfrm>
            <a:off x="10585564" y="456548"/>
            <a:ext cx="923330" cy="369332"/>
          </a:xfrm>
          <a:prstGeom prst="rect">
            <a:avLst/>
          </a:prstGeom>
          <a:solidFill>
            <a:schemeClr val="bg2"/>
          </a:solidFill>
          <a:ln w="25400">
            <a:solidFill>
              <a:schemeClr val="accent1"/>
            </a:solidFill>
          </a:ln>
        </p:spPr>
        <p:txBody>
          <a:bodyPr wrap="none" lIns="0" rIns="0" rtlCol="0">
            <a:spAutoFit/>
          </a:bodyPr>
          <a:lstStyle/>
          <a:p>
            <a:pPr algn="ctr"/>
            <a:r>
              <a:rPr lang="en-JP" dirty="0">
                <a:latin typeface="Meiryo UI" panose="020B0604030504040204" pitchFamily="50" charset="-128"/>
                <a:ea typeface="Meiryo UI" panose="020B0604030504040204" pitchFamily="50" charset="-128"/>
              </a:rPr>
              <a:t>分析業務</a:t>
            </a:r>
          </a:p>
        </p:txBody>
      </p:sp>
      <p:sp>
        <p:nvSpPr>
          <p:cNvPr id="146" name="TextBox 145">
            <a:extLst>
              <a:ext uri="{FF2B5EF4-FFF2-40B4-BE49-F238E27FC236}">
                <a16:creationId xmlns:a16="http://schemas.microsoft.com/office/drawing/2014/main" id="{2BCB6187-16BD-4D84-2A97-699DC25AC61E}"/>
              </a:ext>
            </a:extLst>
          </p:cNvPr>
          <p:cNvSpPr txBox="1"/>
          <p:nvPr/>
        </p:nvSpPr>
        <p:spPr>
          <a:xfrm>
            <a:off x="7762607" y="6155924"/>
            <a:ext cx="1535869" cy="369332"/>
          </a:xfrm>
          <a:prstGeom prst="rect">
            <a:avLst/>
          </a:prstGeom>
          <a:solidFill>
            <a:schemeClr val="bg2"/>
          </a:solidFill>
          <a:ln w="25400">
            <a:solidFill>
              <a:schemeClr val="accent1"/>
            </a:solidFill>
          </a:ln>
        </p:spPr>
        <p:txBody>
          <a:bodyPr wrap="none" lIns="0" rIns="0" rtlCol="0">
            <a:spAutoFit/>
          </a:bodyPr>
          <a:lstStyle/>
          <a:p>
            <a:pPr algn="ctr"/>
            <a:r>
              <a:rPr lang="en-JP" dirty="0">
                <a:latin typeface="Meiryo UI" panose="020B0604030504040204" pitchFamily="50" charset="-128"/>
                <a:ea typeface="Meiryo UI" panose="020B0604030504040204" pitchFamily="50" charset="-128"/>
              </a:rPr>
              <a:t>Web問い合わせ</a:t>
            </a:r>
          </a:p>
        </p:txBody>
      </p:sp>
      <p:pic>
        <p:nvPicPr>
          <p:cNvPr id="156" name="Graphic 155">
            <a:extLst>
              <a:ext uri="{FF2B5EF4-FFF2-40B4-BE49-F238E27FC236}">
                <a16:creationId xmlns:a16="http://schemas.microsoft.com/office/drawing/2014/main" id="{5BD35968-FA9A-B03F-A5A7-6C9B38D0EC13}"/>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14753" y="4470284"/>
            <a:ext cx="457200" cy="457200"/>
          </a:xfrm>
          <a:prstGeom prst="rect">
            <a:avLst/>
          </a:prstGeom>
        </p:spPr>
      </p:pic>
      <p:pic>
        <p:nvPicPr>
          <p:cNvPr id="160" name="Graphic 159">
            <a:extLst>
              <a:ext uri="{FF2B5EF4-FFF2-40B4-BE49-F238E27FC236}">
                <a16:creationId xmlns:a16="http://schemas.microsoft.com/office/drawing/2014/main" id="{6333AD57-0A46-47E2-C59E-DFB6CACA565E}"/>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321104" y="3067095"/>
            <a:ext cx="457200" cy="457200"/>
          </a:xfrm>
          <a:prstGeom prst="rect">
            <a:avLst/>
          </a:prstGeom>
        </p:spPr>
      </p:pic>
      <p:cxnSp>
        <p:nvCxnSpPr>
          <p:cNvPr id="163" name="Elbow Connector 162">
            <a:extLst>
              <a:ext uri="{FF2B5EF4-FFF2-40B4-BE49-F238E27FC236}">
                <a16:creationId xmlns:a16="http://schemas.microsoft.com/office/drawing/2014/main" id="{EDA40BD0-A1F6-B88F-134A-1D980F3DC807}"/>
              </a:ext>
            </a:extLst>
          </p:cNvPr>
          <p:cNvCxnSpPr>
            <a:cxnSpLocks/>
            <a:stCxn id="156" idx="2"/>
            <a:endCxn id="162" idx="1"/>
          </p:cNvCxnSpPr>
          <p:nvPr/>
        </p:nvCxnSpPr>
        <p:spPr>
          <a:xfrm rot="16200000" flipH="1">
            <a:off x="913034" y="4557802"/>
            <a:ext cx="459628" cy="1198991"/>
          </a:xfrm>
          <a:prstGeom prst="bentConnector2">
            <a:avLst/>
          </a:prstGeom>
          <a:ln w="1905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168" name="Elbow Connector 167">
            <a:extLst>
              <a:ext uri="{FF2B5EF4-FFF2-40B4-BE49-F238E27FC236}">
                <a16:creationId xmlns:a16="http://schemas.microsoft.com/office/drawing/2014/main" id="{C241CF7A-20EE-0B64-21CB-B59EF2B5E73D}"/>
              </a:ext>
            </a:extLst>
          </p:cNvPr>
          <p:cNvCxnSpPr>
            <a:cxnSpLocks/>
          </p:cNvCxnSpPr>
          <p:nvPr/>
        </p:nvCxnSpPr>
        <p:spPr>
          <a:xfrm flipV="1">
            <a:off x="2710211" y="3873205"/>
            <a:ext cx="2514555" cy="1513907"/>
          </a:xfrm>
          <a:prstGeom prst="bentConnector2">
            <a:avLst/>
          </a:prstGeom>
          <a:ln w="1905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171" name="TextBox 170">
            <a:extLst>
              <a:ext uri="{FF2B5EF4-FFF2-40B4-BE49-F238E27FC236}">
                <a16:creationId xmlns:a16="http://schemas.microsoft.com/office/drawing/2014/main" id="{A781EB73-6399-8421-7B9A-718D3D19640C}"/>
              </a:ext>
            </a:extLst>
          </p:cNvPr>
          <p:cNvSpPr txBox="1"/>
          <p:nvPr/>
        </p:nvSpPr>
        <p:spPr>
          <a:xfrm>
            <a:off x="5218432" y="815622"/>
            <a:ext cx="649217" cy="276999"/>
          </a:xfrm>
          <a:prstGeom prst="rect">
            <a:avLst/>
          </a:prstGeom>
          <a:noFill/>
        </p:spPr>
        <p:txBody>
          <a:bodyPr wrap="none" lIns="0" rIns="0" rtlCol="0">
            <a:spAutoFit/>
          </a:bodyPr>
          <a:lstStyle/>
          <a:p>
            <a:pPr algn="ctr"/>
            <a:r>
              <a:rPr lang="en-JP" sz="1200" dirty="0">
                <a:latin typeface="Meiryo UI" panose="020B0604030504040204" pitchFamily="50" charset="-128"/>
                <a:ea typeface="Meiryo UI" panose="020B0604030504040204" pitchFamily="50" charset="-128"/>
              </a:rPr>
              <a:t>ソフトフォン</a:t>
            </a:r>
          </a:p>
        </p:txBody>
      </p:sp>
      <p:sp>
        <p:nvSpPr>
          <p:cNvPr id="172" name="TextBox 171">
            <a:extLst>
              <a:ext uri="{FF2B5EF4-FFF2-40B4-BE49-F238E27FC236}">
                <a16:creationId xmlns:a16="http://schemas.microsoft.com/office/drawing/2014/main" id="{BC4EB667-6A6D-3BB1-52E5-86E43C46FC70}"/>
              </a:ext>
            </a:extLst>
          </p:cNvPr>
          <p:cNvSpPr txBox="1"/>
          <p:nvPr/>
        </p:nvSpPr>
        <p:spPr>
          <a:xfrm>
            <a:off x="885873" y="5143582"/>
            <a:ext cx="692497" cy="461665"/>
          </a:xfrm>
          <a:prstGeom prst="rect">
            <a:avLst/>
          </a:prstGeom>
          <a:solidFill>
            <a:schemeClr val="bg2">
              <a:alpha val="74000"/>
            </a:schemeClr>
          </a:solidFill>
          <a:ln>
            <a:noFill/>
          </a:ln>
        </p:spPr>
        <p:txBody>
          <a:bodyPr wrap="none" lIns="0" rIns="0" rtlCol="0">
            <a:spAutoFit/>
          </a:bodyPr>
          <a:lstStyle/>
          <a:p>
            <a:pPr algn="ctr"/>
            <a:r>
              <a:rPr lang="en-JP" sz="1200" dirty="0">
                <a:latin typeface="Meiryo UI" panose="020B0604030504040204" pitchFamily="50" charset="-128"/>
                <a:ea typeface="Meiryo UI" panose="020B0604030504040204" pitchFamily="50" charset="-128"/>
              </a:rPr>
              <a:t>Web</a:t>
            </a:r>
          </a:p>
          <a:p>
            <a:pPr algn="ctr"/>
            <a:r>
              <a:rPr lang="en-JP" sz="1200" dirty="0">
                <a:latin typeface="Meiryo UI" panose="020B0604030504040204" pitchFamily="50" charset="-128"/>
                <a:ea typeface="Meiryo UI" panose="020B0604030504040204" pitchFamily="50" charset="-128"/>
              </a:rPr>
              <a:t>問い合わせ</a:t>
            </a:r>
          </a:p>
        </p:txBody>
      </p:sp>
      <p:cxnSp>
        <p:nvCxnSpPr>
          <p:cNvPr id="173" name="Elbow Connector 172">
            <a:extLst>
              <a:ext uri="{FF2B5EF4-FFF2-40B4-BE49-F238E27FC236}">
                <a16:creationId xmlns:a16="http://schemas.microsoft.com/office/drawing/2014/main" id="{1A896718-34E2-D27F-91CC-35AB0474A984}"/>
              </a:ext>
            </a:extLst>
          </p:cNvPr>
          <p:cNvCxnSpPr>
            <a:cxnSpLocks/>
            <a:stCxn id="49" idx="2"/>
            <a:endCxn id="184" idx="0"/>
          </p:cNvCxnSpPr>
          <p:nvPr/>
        </p:nvCxnSpPr>
        <p:spPr>
          <a:xfrm rot="16200000" flipH="1">
            <a:off x="5463480" y="4011385"/>
            <a:ext cx="1162099" cy="885737"/>
          </a:xfrm>
          <a:prstGeom prst="bentConnector3">
            <a:avLst>
              <a:gd name="adj1" fmla="val 50000"/>
            </a:avLst>
          </a:prstGeom>
          <a:ln w="1905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184" name="Rectangle 183">
            <a:extLst>
              <a:ext uri="{FF2B5EF4-FFF2-40B4-BE49-F238E27FC236}">
                <a16:creationId xmlns:a16="http://schemas.microsoft.com/office/drawing/2014/main" id="{9333307F-7887-DC67-5921-A5BD1536FE30}"/>
              </a:ext>
            </a:extLst>
          </p:cNvPr>
          <p:cNvSpPr/>
          <p:nvPr/>
        </p:nvSpPr>
        <p:spPr>
          <a:xfrm>
            <a:off x="5778927" y="5035304"/>
            <a:ext cx="1416942" cy="703616"/>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ja-JP" altLang="en-US" sz="1200">
                <a:solidFill>
                  <a:schemeClr val="tx1"/>
                </a:solidFill>
                <a:latin typeface="Meiryo UI" panose="020B0604030504040204" pitchFamily="50" charset="-128"/>
                <a:ea typeface="Meiryo UI" panose="020B0604030504040204" pitchFamily="50" charset="-128"/>
              </a:rPr>
              <a:t>チャットボット</a:t>
            </a:r>
            <a:endParaRPr lang="en-US" altLang="ja-JP" sz="1200" dirty="0">
              <a:solidFill>
                <a:schemeClr val="tx1"/>
              </a:solidFill>
              <a:latin typeface="Meiryo UI" panose="020B0604030504040204" pitchFamily="50" charset="-128"/>
              <a:ea typeface="Meiryo UI" panose="020B0604030504040204" pitchFamily="50" charset="-128"/>
            </a:endParaRPr>
          </a:p>
          <a:p>
            <a:pPr algn="ctr"/>
            <a:r>
              <a:rPr lang="ja-JP" altLang="en-US" sz="1200">
                <a:solidFill>
                  <a:schemeClr val="tx1"/>
                </a:solidFill>
                <a:latin typeface="Meiryo UI" panose="020B0604030504040204" pitchFamily="50" charset="-128"/>
                <a:ea typeface="Meiryo UI" panose="020B0604030504040204" pitchFamily="50" charset="-128"/>
              </a:rPr>
              <a:t>返信・回答内容</a:t>
            </a:r>
            <a:endParaRPr lang="en-US" altLang="ja-JP" sz="1200" dirty="0">
              <a:solidFill>
                <a:schemeClr val="tx1"/>
              </a:solidFill>
              <a:latin typeface="Meiryo UI" panose="020B0604030504040204" pitchFamily="50" charset="-128"/>
              <a:ea typeface="Meiryo UI" panose="020B0604030504040204" pitchFamily="50" charset="-128"/>
            </a:endParaRPr>
          </a:p>
          <a:p>
            <a:pPr algn="ctr"/>
            <a:r>
              <a:rPr lang="ja-JP" altLang="en-US" sz="1200">
                <a:solidFill>
                  <a:schemeClr val="tx1"/>
                </a:solidFill>
                <a:latin typeface="Meiryo UI" panose="020B0604030504040204" pitchFamily="50" charset="-128"/>
                <a:ea typeface="Meiryo UI" panose="020B0604030504040204" pitchFamily="50" charset="-128"/>
              </a:rPr>
              <a:t>生成</a:t>
            </a:r>
          </a:p>
        </p:txBody>
      </p:sp>
      <p:sp>
        <p:nvSpPr>
          <p:cNvPr id="180" name="TextBox 179">
            <a:extLst>
              <a:ext uri="{FF2B5EF4-FFF2-40B4-BE49-F238E27FC236}">
                <a16:creationId xmlns:a16="http://schemas.microsoft.com/office/drawing/2014/main" id="{48194E57-4EDF-4840-78F6-ACEC901AB372}"/>
              </a:ext>
            </a:extLst>
          </p:cNvPr>
          <p:cNvSpPr txBox="1"/>
          <p:nvPr/>
        </p:nvSpPr>
        <p:spPr>
          <a:xfrm>
            <a:off x="3566218" y="5248613"/>
            <a:ext cx="907300" cy="276999"/>
          </a:xfrm>
          <a:prstGeom prst="rect">
            <a:avLst/>
          </a:prstGeom>
          <a:solidFill>
            <a:schemeClr val="bg2">
              <a:alpha val="76000"/>
            </a:schemeClr>
          </a:solidFill>
          <a:ln>
            <a:noFill/>
          </a:ln>
        </p:spPr>
        <p:txBody>
          <a:bodyPr wrap="none" lIns="0" rIns="0" rtlCol="0">
            <a:spAutoFit/>
          </a:bodyPr>
          <a:lstStyle/>
          <a:p>
            <a:pPr algn="ctr"/>
            <a:r>
              <a:rPr lang="en-JP" sz="1200" dirty="0">
                <a:latin typeface="Meiryo UI" panose="020B0604030504040204" pitchFamily="50" charset="-128"/>
                <a:ea typeface="Meiryo UI" panose="020B0604030504040204" pitchFamily="50" charset="-128"/>
              </a:rPr>
              <a:t>カスタマーID等</a:t>
            </a:r>
          </a:p>
        </p:txBody>
      </p:sp>
      <p:cxnSp>
        <p:nvCxnSpPr>
          <p:cNvPr id="190" name="Elbow Connector 189">
            <a:extLst>
              <a:ext uri="{FF2B5EF4-FFF2-40B4-BE49-F238E27FC236}">
                <a16:creationId xmlns:a16="http://schemas.microsoft.com/office/drawing/2014/main" id="{E8420281-7704-4521-0104-3835E5C69BF2}"/>
              </a:ext>
            </a:extLst>
          </p:cNvPr>
          <p:cNvCxnSpPr>
            <a:cxnSpLocks/>
          </p:cNvCxnSpPr>
          <p:nvPr/>
        </p:nvCxnSpPr>
        <p:spPr>
          <a:xfrm rot="5400000" flipH="1" flipV="1">
            <a:off x="2365497" y="3692387"/>
            <a:ext cx="1162099" cy="1523737"/>
          </a:xfrm>
          <a:prstGeom prst="bentConnector3">
            <a:avLst>
              <a:gd name="adj1" fmla="val 50000"/>
            </a:avLst>
          </a:prstGeom>
          <a:ln w="1905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80D793AC-F5E6-6153-EA5A-3A5EEA9C83B9}"/>
              </a:ext>
            </a:extLst>
          </p:cNvPr>
          <p:cNvSpPr txBox="1"/>
          <p:nvPr/>
        </p:nvSpPr>
        <p:spPr>
          <a:xfrm>
            <a:off x="2483724" y="4228859"/>
            <a:ext cx="692497" cy="461665"/>
          </a:xfrm>
          <a:prstGeom prst="rect">
            <a:avLst/>
          </a:prstGeom>
          <a:solidFill>
            <a:schemeClr val="bg2">
              <a:alpha val="74000"/>
            </a:schemeClr>
          </a:solidFill>
          <a:ln>
            <a:noFill/>
          </a:ln>
        </p:spPr>
        <p:txBody>
          <a:bodyPr wrap="none" lIns="0" rIns="0" rtlCol="0">
            <a:spAutoFit/>
          </a:bodyPr>
          <a:lstStyle/>
          <a:p>
            <a:pPr algn="ctr"/>
            <a:r>
              <a:rPr lang="en-JP" sz="1200" dirty="0">
                <a:latin typeface="Meiryo UI" panose="020B0604030504040204" pitchFamily="50" charset="-128"/>
                <a:ea typeface="Meiryo UI" panose="020B0604030504040204" pitchFamily="50" charset="-128"/>
              </a:rPr>
              <a:t>問い合わせ</a:t>
            </a:r>
          </a:p>
          <a:p>
            <a:pPr algn="ctr"/>
            <a:r>
              <a:rPr lang="en-JP" sz="1200" dirty="0">
                <a:latin typeface="Meiryo UI" panose="020B0604030504040204" pitchFamily="50" charset="-128"/>
                <a:ea typeface="Meiryo UI" panose="020B0604030504040204" pitchFamily="50" charset="-128"/>
              </a:rPr>
              <a:t>内容</a:t>
            </a:r>
          </a:p>
        </p:txBody>
      </p:sp>
      <p:sp>
        <p:nvSpPr>
          <p:cNvPr id="38" name="TextBox 37">
            <a:extLst>
              <a:ext uri="{FF2B5EF4-FFF2-40B4-BE49-F238E27FC236}">
                <a16:creationId xmlns:a16="http://schemas.microsoft.com/office/drawing/2014/main" id="{51C2D645-CE68-F542-AB3D-DD07FA6450EB}"/>
              </a:ext>
            </a:extLst>
          </p:cNvPr>
          <p:cNvSpPr txBox="1"/>
          <p:nvPr/>
        </p:nvSpPr>
        <p:spPr>
          <a:xfrm>
            <a:off x="1137247" y="1573560"/>
            <a:ext cx="307777" cy="276999"/>
          </a:xfrm>
          <a:prstGeom prst="rect">
            <a:avLst/>
          </a:prstGeom>
          <a:solidFill>
            <a:schemeClr val="bg2">
              <a:alpha val="80000"/>
            </a:schemeClr>
          </a:solidFill>
        </p:spPr>
        <p:txBody>
          <a:bodyPr wrap="none" lIns="0" rIns="0" rtlCol="0">
            <a:spAutoFit/>
          </a:bodyPr>
          <a:lstStyle/>
          <a:p>
            <a:pPr algn="ctr"/>
            <a:r>
              <a:rPr lang="en-JP" sz="1200" dirty="0">
                <a:latin typeface="Meiryo UI" panose="020B0604030504040204" pitchFamily="50" charset="-128"/>
                <a:ea typeface="Meiryo UI" panose="020B0604030504040204" pitchFamily="50" charset="-128"/>
              </a:rPr>
              <a:t>入電</a:t>
            </a:r>
          </a:p>
        </p:txBody>
      </p:sp>
      <p:cxnSp>
        <p:nvCxnSpPr>
          <p:cNvPr id="217" name="Elbow Connector 216">
            <a:extLst>
              <a:ext uri="{FF2B5EF4-FFF2-40B4-BE49-F238E27FC236}">
                <a16:creationId xmlns:a16="http://schemas.microsoft.com/office/drawing/2014/main" id="{D08BD50D-F645-FF1A-2684-BC47C67631D9}"/>
              </a:ext>
            </a:extLst>
          </p:cNvPr>
          <p:cNvCxnSpPr>
            <a:cxnSpLocks/>
          </p:cNvCxnSpPr>
          <p:nvPr/>
        </p:nvCxnSpPr>
        <p:spPr>
          <a:xfrm rot="5400000" flipH="1">
            <a:off x="2955079" y="2361180"/>
            <a:ext cx="811436" cy="5944045"/>
          </a:xfrm>
          <a:prstGeom prst="bentConnector3">
            <a:avLst>
              <a:gd name="adj1" fmla="val -28172"/>
            </a:avLst>
          </a:prstGeom>
          <a:ln w="1905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336F4437-2ECA-E004-1076-8E190BDE35D6}"/>
              </a:ext>
            </a:extLst>
          </p:cNvPr>
          <p:cNvSpPr txBox="1"/>
          <p:nvPr/>
        </p:nvSpPr>
        <p:spPr>
          <a:xfrm>
            <a:off x="4593167" y="5835624"/>
            <a:ext cx="593111" cy="276999"/>
          </a:xfrm>
          <a:prstGeom prst="rect">
            <a:avLst/>
          </a:prstGeom>
          <a:solidFill>
            <a:schemeClr val="bg2">
              <a:alpha val="74000"/>
            </a:schemeClr>
          </a:solidFill>
          <a:ln>
            <a:noFill/>
          </a:ln>
        </p:spPr>
        <p:txBody>
          <a:bodyPr wrap="none" lIns="0" rIns="0" rtlCol="0">
            <a:spAutoFit/>
          </a:bodyPr>
          <a:lstStyle/>
          <a:p>
            <a:pPr algn="ctr"/>
            <a:r>
              <a:rPr lang="en-JP" sz="1200" dirty="0">
                <a:latin typeface="Meiryo UI" panose="020B0604030504040204" pitchFamily="50" charset="-128"/>
                <a:ea typeface="Meiryo UI" panose="020B0604030504040204" pitchFamily="50" charset="-128"/>
              </a:rPr>
              <a:t>レスポンス</a:t>
            </a:r>
          </a:p>
        </p:txBody>
      </p:sp>
      <p:cxnSp>
        <p:nvCxnSpPr>
          <p:cNvPr id="221" name="Elbow Connector 220">
            <a:extLst>
              <a:ext uri="{FF2B5EF4-FFF2-40B4-BE49-F238E27FC236}">
                <a16:creationId xmlns:a16="http://schemas.microsoft.com/office/drawing/2014/main" id="{F798F31F-30BC-E4CA-7FED-AF4FD1D48D39}"/>
              </a:ext>
            </a:extLst>
          </p:cNvPr>
          <p:cNvCxnSpPr>
            <a:cxnSpLocks/>
          </p:cNvCxnSpPr>
          <p:nvPr/>
        </p:nvCxnSpPr>
        <p:spPr>
          <a:xfrm rot="16200000" flipH="1" flipV="1">
            <a:off x="2340508" y="-798521"/>
            <a:ext cx="1977118" cy="5754114"/>
          </a:xfrm>
          <a:prstGeom prst="bentConnector3">
            <a:avLst>
              <a:gd name="adj1" fmla="val -18788"/>
            </a:avLst>
          </a:prstGeom>
          <a:ln w="1905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225" name="TextBox 224">
            <a:extLst>
              <a:ext uri="{FF2B5EF4-FFF2-40B4-BE49-F238E27FC236}">
                <a16:creationId xmlns:a16="http://schemas.microsoft.com/office/drawing/2014/main" id="{39D9022E-0E15-C6D5-2401-CD78DC250737}"/>
              </a:ext>
            </a:extLst>
          </p:cNvPr>
          <p:cNvSpPr txBox="1"/>
          <p:nvPr/>
        </p:nvSpPr>
        <p:spPr>
          <a:xfrm>
            <a:off x="317087" y="815622"/>
            <a:ext cx="307777" cy="276999"/>
          </a:xfrm>
          <a:prstGeom prst="rect">
            <a:avLst/>
          </a:prstGeom>
          <a:solidFill>
            <a:schemeClr val="bg2">
              <a:alpha val="85000"/>
            </a:schemeClr>
          </a:solidFill>
        </p:spPr>
        <p:txBody>
          <a:bodyPr wrap="none" lIns="0" rIns="0" rtlCol="0">
            <a:spAutoFit/>
          </a:bodyPr>
          <a:lstStyle/>
          <a:p>
            <a:pPr algn="ctr"/>
            <a:r>
              <a:rPr lang="en-JP" sz="1200" dirty="0">
                <a:latin typeface="Meiryo UI" panose="020B0604030504040204" pitchFamily="50" charset="-128"/>
                <a:ea typeface="Meiryo UI" panose="020B0604030504040204" pitchFamily="50" charset="-128"/>
              </a:rPr>
              <a:t>会話</a:t>
            </a:r>
          </a:p>
        </p:txBody>
      </p:sp>
      <p:cxnSp>
        <p:nvCxnSpPr>
          <p:cNvPr id="228" name="Elbow Connector 227">
            <a:extLst>
              <a:ext uri="{FF2B5EF4-FFF2-40B4-BE49-F238E27FC236}">
                <a16:creationId xmlns:a16="http://schemas.microsoft.com/office/drawing/2014/main" id="{CA487BE7-932D-249B-D4E5-D7CAB43EE57A}"/>
              </a:ext>
            </a:extLst>
          </p:cNvPr>
          <p:cNvCxnSpPr>
            <a:cxnSpLocks/>
            <a:stCxn id="184" idx="2"/>
            <a:endCxn id="233" idx="2"/>
          </p:cNvCxnSpPr>
          <p:nvPr/>
        </p:nvCxnSpPr>
        <p:spPr>
          <a:xfrm rot="5400000" flipH="1" flipV="1">
            <a:off x="7466419" y="4441250"/>
            <a:ext cx="318649" cy="2276692"/>
          </a:xfrm>
          <a:prstGeom prst="bentConnector3">
            <a:avLst>
              <a:gd name="adj1" fmla="val -71740"/>
            </a:avLst>
          </a:prstGeom>
          <a:ln w="1905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811340A5-74A5-4339-2D04-5FDEB01EBA49}"/>
              </a:ext>
            </a:extLst>
          </p:cNvPr>
          <p:cNvSpPr txBox="1"/>
          <p:nvPr/>
        </p:nvSpPr>
        <p:spPr>
          <a:xfrm>
            <a:off x="7607208" y="5553111"/>
            <a:ext cx="1846660" cy="276999"/>
          </a:xfrm>
          <a:prstGeom prst="rect">
            <a:avLst/>
          </a:prstGeom>
          <a:solidFill>
            <a:schemeClr val="bg2">
              <a:alpha val="46963"/>
            </a:schemeClr>
          </a:solidFill>
          <a:ln>
            <a:noFill/>
          </a:ln>
        </p:spPr>
        <p:txBody>
          <a:bodyPr wrap="square" lIns="0" rIns="0" rtlCol="0">
            <a:spAutoFit/>
          </a:bodyPr>
          <a:lstStyle/>
          <a:p>
            <a:pPr algn="ctr"/>
            <a:r>
              <a:rPr lang="en-JP" sz="1200" dirty="0">
                <a:latin typeface="Meiryo UI" panose="020B0604030504040204" pitchFamily="50" charset="-128"/>
                <a:ea typeface="Meiryo UI" panose="020B0604030504040204" pitchFamily="50" charset="-128"/>
              </a:rPr>
              <a:t>文字起こしされた対応内容</a:t>
            </a:r>
          </a:p>
        </p:txBody>
      </p:sp>
      <p:sp>
        <p:nvSpPr>
          <p:cNvPr id="233" name="Rectangle 232">
            <a:extLst>
              <a:ext uri="{FF2B5EF4-FFF2-40B4-BE49-F238E27FC236}">
                <a16:creationId xmlns:a16="http://schemas.microsoft.com/office/drawing/2014/main" id="{F5AF4B9A-11EF-F5A8-A447-C4D3C2C232AF}"/>
              </a:ext>
            </a:extLst>
          </p:cNvPr>
          <p:cNvSpPr/>
          <p:nvPr/>
        </p:nvSpPr>
        <p:spPr>
          <a:xfrm>
            <a:off x="7816710" y="4748708"/>
            <a:ext cx="1894760" cy="671563"/>
          </a:xfrm>
          <a:prstGeom prst="rect">
            <a:avLst/>
          </a:prstGeom>
          <a:solidFill>
            <a:srgbClr val="222E3E"/>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JP" sz="1200" dirty="0">
                <a:solidFill>
                  <a:schemeClr val="tx1"/>
                </a:solidFill>
                <a:latin typeface="Meiryo UI" panose="020B0604030504040204" pitchFamily="50" charset="-128"/>
                <a:ea typeface="Meiryo UI" panose="020B0604030504040204" pitchFamily="50" charset="-128"/>
              </a:rPr>
              <a:t>生成</a:t>
            </a:r>
            <a:r>
              <a:rPr lang="ja-JP" altLang="en-US" sz="1200">
                <a:solidFill>
                  <a:schemeClr val="tx1"/>
                </a:solidFill>
                <a:latin typeface="Meiryo UI" panose="020B0604030504040204" pitchFamily="50" charset="-128"/>
                <a:ea typeface="Meiryo UI" panose="020B0604030504040204" pitchFamily="50" charset="-128"/>
              </a:rPr>
              <a:t> </a:t>
            </a:r>
            <a:r>
              <a:rPr lang="en-JP" sz="1200" dirty="0">
                <a:solidFill>
                  <a:schemeClr val="tx1"/>
                </a:solidFill>
                <a:latin typeface="Meiryo UI" panose="020B0604030504040204" pitchFamily="50" charset="-128"/>
                <a:ea typeface="Meiryo UI" panose="020B0604030504040204" pitchFamily="50" charset="-128"/>
              </a:rPr>
              <a:t>AI</a:t>
            </a:r>
            <a:r>
              <a:rPr lang="ja-JP" altLang="en-US" sz="1200">
                <a:solidFill>
                  <a:schemeClr val="tx1"/>
                </a:solidFill>
                <a:latin typeface="Meiryo UI" panose="020B0604030504040204" pitchFamily="50" charset="-128"/>
                <a:ea typeface="Meiryo UI" panose="020B0604030504040204" pitchFamily="50" charset="-128"/>
              </a:rPr>
              <a:t> による</a:t>
            </a:r>
            <a:endParaRPr lang="en-US" altLang="ja-JP" sz="1200" dirty="0">
              <a:solidFill>
                <a:schemeClr val="tx1"/>
              </a:solidFill>
              <a:latin typeface="Meiryo UI" panose="020B0604030504040204" pitchFamily="50" charset="-128"/>
              <a:ea typeface="Meiryo UI" panose="020B0604030504040204" pitchFamily="50" charset="-128"/>
            </a:endParaRPr>
          </a:p>
          <a:p>
            <a:pPr algn="ctr"/>
            <a:r>
              <a:rPr lang="ja-JP" altLang="en-US" sz="1200">
                <a:solidFill>
                  <a:schemeClr val="tx1"/>
                </a:solidFill>
                <a:latin typeface="Meiryo UI" panose="020B0604030504040204" pitchFamily="50" charset="-128"/>
                <a:ea typeface="Meiryo UI" panose="020B0604030504040204" pitchFamily="50" charset="-128"/>
              </a:rPr>
              <a:t>対応結果履歴の</a:t>
            </a:r>
            <a:endParaRPr lang="en-US" altLang="ja-JP" sz="1200" dirty="0">
              <a:solidFill>
                <a:schemeClr val="tx1"/>
              </a:solidFill>
              <a:latin typeface="Meiryo UI" panose="020B0604030504040204" pitchFamily="50" charset="-128"/>
              <a:ea typeface="Meiryo UI" panose="020B0604030504040204" pitchFamily="50" charset="-128"/>
            </a:endParaRPr>
          </a:p>
          <a:p>
            <a:pPr algn="ctr"/>
            <a:r>
              <a:rPr lang="ja-JP" altLang="en-US" sz="1200">
                <a:solidFill>
                  <a:schemeClr val="tx1"/>
                </a:solidFill>
                <a:latin typeface="Meiryo UI" panose="020B0604030504040204" pitchFamily="50" charset="-128"/>
                <a:ea typeface="Meiryo UI" panose="020B0604030504040204" pitchFamily="50" charset="-128"/>
              </a:rPr>
              <a:t>自動作成、内容分析</a:t>
            </a:r>
            <a:endParaRPr lang="en-US" altLang="ja-JP" sz="1200" dirty="0">
              <a:solidFill>
                <a:schemeClr val="tx1"/>
              </a:solidFill>
              <a:latin typeface="Meiryo UI" panose="020B0604030504040204" pitchFamily="50" charset="-128"/>
              <a:ea typeface="Meiryo UI" panose="020B0604030504040204" pitchFamily="50" charset="-128"/>
            </a:endParaRPr>
          </a:p>
        </p:txBody>
      </p:sp>
      <p:cxnSp>
        <p:nvCxnSpPr>
          <p:cNvPr id="241" name="Elbow Connector 240">
            <a:extLst>
              <a:ext uri="{FF2B5EF4-FFF2-40B4-BE49-F238E27FC236}">
                <a16:creationId xmlns:a16="http://schemas.microsoft.com/office/drawing/2014/main" id="{76ABD598-2595-5732-8EFF-2C57CC928252}"/>
              </a:ext>
            </a:extLst>
          </p:cNvPr>
          <p:cNvCxnSpPr>
            <a:cxnSpLocks/>
          </p:cNvCxnSpPr>
          <p:nvPr/>
        </p:nvCxnSpPr>
        <p:spPr>
          <a:xfrm rot="16200000" flipV="1">
            <a:off x="6889772" y="2729742"/>
            <a:ext cx="875503" cy="3162429"/>
          </a:xfrm>
          <a:prstGeom prst="bentConnector3">
            <a:avLst>
              <a:gd name="adj1" fmla="val 50000"/>
            </a:avLst>
          </a:prstGeom>
          <a:ln w="1905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4EF17254-D819-8D86-C8A5-95C837C56C78}"/>
              </a:ext>
            </a:extLst>
          </p:cNvPr>
          <p:cNvSpPr txBox="1"/>
          <p:nvPr/>
        </p:nvSpPr>
        <p:spPr>
          <a:xfrm>
            <a:off x="7812209" y="4180207"/>
            <a:ext cx="1692771" cy="276999"/>
          </a:xfrm>
          <a:prstGeom prst="rect">
            <a:avLst/>
          </a:prstGeom>
          <a:solidFill>
            <a:schemeClr val="bg2">
              <a:alpha val="79000"/>
            </a:schemeClr>
          </a:solidFill>
          <a:ln>
            <a:noFill/>
          </a:ln>
        </p:spPr>
        <p:txBody>
          <a:bodyPr wrap="none" lIns="0" rIns="0" rtlCol="0">
            <a:spAutoFit/>
          </a:bodyPr>
          <a:lstStyle/>
          <a:p>
            <a:pPr algn="ctr"/>
            <a:r>
              <a:rPr lang="en-JP" sz="1200" dirty="0">
                <a:latin typeface="Meiryo UI" panose="020B0604030504040204" pitchFamily="50" charset="-128"/>
                <a:ea typeface="Meiryo UI" panose="020B0604030504040204" pitchFamily="50" charset="-128"/>
              </a:rPr>
              <a:t>対応結果履歴の自動登録</a:t>
            </a:r>
          </a:p>
        </p:txBody>
      </p:sp>
      <p:pic>
        <p:nvPicPr>
          <p:cNvPr id="248" name="Graphic 247">
            <a:extLst>
              <a:ext uri="{FF2B5EF4-FFF2-40B4-BE49-F238E27FC236}">
                <a16:creationId xmlns:a16="http://schemas.microsoft.com/office/drawing/2014/main" id="{C3CF43BE-6016-38B3-D944-A12187BB4004}"/>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0752432" y="3024020"/>
            <a:ext cx="809958" cy="809958"/>
          </a:xfrm>
          <a:prstGeom prst="rect">
            <a:avLst/>
          </a:prstGeom>
        </p:spPr>
      </p:pic>
      <p:cxnSp>
        <p:nvCxnSpPr>
          <p:cNvPr id="257" name="Straight Arrow Connector 256">
            <a:extLst>
              <a:ext uri="{FF2B5EF4-FFF2-40B4-BE49-F238E27FC236}">
                <a16:creationId xmlns:a16="http://schemas.microsoft.com/office/drawing/2014/main" id="{D7783E82-C8B9-FC10-9FF6-DB1FA994B95D}"/>
              </a:ext>
            </a:extLst>
          </p:cNvPr>
          <p:cNvCxnSpPr>
            <a:cxnSpLocks/>
          </p:cNvCxnSpPr>
          <p:nvPr/>
        </p:nvCxnSpPr>
        <p:spPr>
          <a:xfrm flipV="1">
            <a:off x="7599365" y="3557589"/>
            <a:ext cx="3153067" cy="34603"/>
          </a:xfrm>
          <a:prstGeom prst="straightConnector1">
            <a:avLst/>
          </a:prstGeom>
          <a:ln w="1905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260" name="TextBox 259">
            <a:extLst>
              <a:ext uri="{FF2B5EF4-FFF2-40B4-BE49-F238E27FC236}">
                <a16:creationId xmlns:a16="http://schemas.microsoft.com/office/drawing/2014/main" id="{4F430F11-6028-A6B4-A6D7-6AEAECA6147E}"/>
              </a:ext>
            </a:extLst>
          </p:cNvPr>
          <p:cNvSpPr txBox="1"/>
          <p:nvPr/>
        </p:nvSpPr>
        <p:spPr>
          <a:xfrm>
            <a:off x="9553286" y="3048102"/>
            <a:ext cx="1042392" cy="646331"/>
          </a:xfrm>
          <a:prstGeom prst="rect">
            <a:avLst/>
          </a:prstGeom>
          <a:solidFill>
            <a:schemeClr val="bg2">
              <a:alpha val="67941"/>
            </a:schemeClr>
          </a:solidFill>
          <a:ln>
            <a:noFill/>
          </a:ln>
        </p:spPr>
        <p:txBody>
          <a:bodyPr wrap="square" lIns="0" rIns="0" rtlCol="0">
            <a:spAutoFit/>
          </a:bodyPr>
          <a:lstStyle/>
          <a:p>
            <a:pPr algn="ctr"/>
            <a:r>
              <a:rPr lang="en-JP" sz="1200" dirty="0">
                <a:latin typeface="Meiryo UI" panose="020B0604030504040204" pitchFamily="50" charset="-128"/>
                <a:ea typeface="Meiryo UI" panose="020B0604030504040204" pitchFamily="50" charset="-128"/>
              </a:rPr>
              <a:t>分析対象</a:t>
            </a:r>
            <a:br>
              <a:rPr lang="en-JP" sz="1200" dirty="0">
                <a:latin typeface="Meiryo UI" panose="020B0604030504040204" pitchFamily="50" charset="-128"/>
                <a:ea typeface="Meiryo UI" panose="020B0604030504040204" pitchFamily="50" charset="-128"/>
              </a:rPr>
            </a:br>
            <a:r>
              <a:rPr lang="en-JP" sz="1200" dirty="0">
                <a:latin typeface="Meiryo UI" panose="020B0604030504040204" pitchFamily="50" charset="-128"/>
                <a:ea typeface="Meiryo UI" panose="020B0604030504040204" pitchFamily="50" charset="-128"/>
              </a:rPr>
              <a:t>データ</a:t>
            </a:r>
          </a:p>
          <a:p>
            <a:pPr algn="ctr"/>
            <a:r>
              <a:rPr lang="en-JP" sz="1200" dirty="0">
                <a:latin typeface="Meiryo UI" panose="020B0604030504040204" pitchFamily="50" charset="-128"/>
                <a:ea typeface="Meiryo UI" panose="020B0604030504040204" pitchFamily="50" charset="-128"/>
              </a:rPr>
              <a:t>リアルタイム登録</a:t>
            </a:r>
          </a:p>
        </p:txBody>
      </p:sp>
      <p:pic>
        <p:nvPicPr>
          <p:cNvPr id="273" name="Graphic 22">
            <a:extLst>
              <a:ext uri="{FF2B5EF4-FFF2-40B4-BE49-F238E27FC236}">
                <a16:creationId xmlns:a16="http://schemas.microsoft.com/office/drawing/2014/main" id="{CDD78518-4E2D-071F-A5BF-33A83CDF204A}"/>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10390836" y="1089977"/>
            <a:ext cx="415636" cy="415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4" name="TextBox 273">
            <a:extLst>
              <a:ext uri="{FF2B5EF4-FFF2-40B4-BE49-F238E27FC236}">
                <a16:creationId xmlns:a16="http://schemas.microsoft.com/office/drawing/2014/main" id="{B6220771-03A3-1A44-F42C-D290EBB60232}"/>
              </a:ext>
            </a:extLst>
          </p:cNvPr>
          <p:cNvSpPr txBox="1"/>
          <p:nvPr/>
        </p:nvSpPr>
        <p:spPr>
          <a:xfrm>
            <a:off x="10496865" y="1529997"/>
            <a:ext cx="203582" cy="276999"/>
          </a:xfrm>
          <a:prstGeom prst="rect">
            <a:avLst/>
          </a:prstGeom>
          <a:noFill/>
        </p:spPr>
        <p:txBody>
          <a:bodyPr wrap="none" lIns="0" rIns="0" rtlCol="0">
            <a:spAutoFit/>
          </a:bodyPr>
          <a:lstStyle/>
          <a:p>
            <a:pPr algn="ctr"/>
            <a:r>
              <a:rPr lang="en-JP" sz="1200" dirty="0">
                <a:latin typeface="Meiryo UI" panose="020B0604030504040204" pitchFamily="50" charset="-128"/>
                <a:ea typeface="Meiryo UI" panose="020B0604030504040204" pitchFamily="50" charset="-128"/>
              </a:rPr>
              <a:t>SV</a:t>
            </a:r>
          </a:p>
        </p:txBody>
      </p:sp>
      <p:pic>
        <p:nvPicPr>
          <p:cNvPr id="279" name="Graphic 278">
            <a:extLst>
              <a:ext uri="{FF2B5EF4-FFF2-40B4-BE49-F238E27FC236}">
                <a16:creationId xmlns:a16="http://schemas.microsoft.com/office/drawing/2014/main" id="{C7B86CE7-AEE1-E708-42CD-BCBBB0BF4CD0}"/>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0928811" y="1065836"/>
            <a:ext cx="457200" cy="457200"/>
          </a:xfrm>
          <a:prstGeom prst="rect">
            <a:avLst/>
          </a:prstGeom>
        </p:spPr>
      </p:pic>
      <p:cxnSp>
        <p:nvCxnSpPr>
          <p:cNvPr id="282" name="Straight Arrow Connector 281">
            <a:extLst>
              <a:ext uri="{FF2B5EF4-FFF2-40B4-BE49-F238E27FC236}">
                <a16:creationId xmlns:a16="http://schemas.microsoft.com/office/drawing/2014/main" id="{0EAC10BC-7B61-54E8-4BC4-8C4B0EB1F414}"/>
              </a:ext>
            </a:extLst>
          </p:cNvPr>
          <p:cNvCxnSpPr>
            <a:cxnSpLocks/>
            <a:endCxn id="248" idx="0"/>
          </p:cNvCxnSpPr>
          <p:nvPr/>
        </p:nvCxnSpPr>
        <p:spPr>
          <a:xfrm>
            <a:off x="11157411" y="1578725"/>
            <a:ext cx="0" cy="1445295"/>
          </a:xfrm>
          <a:prstGeom prst="straightConnector1">
            <a:avLst/>
          </a:prstGeom>
          <a:ln w="19050" cap="rnd">
            <a:solidFill>
              <a:schemeClr val="tx1"/>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83" name="TextBox 282">
            <a:extLst>
              <a:ext uri="{FF2B5EF4-FFF2-40B4-BE49-F238E27FC236}">
                <a16:creationId xmlns:a16="http://schemas.microsoft.com/office/drawing/2014/main" id="{3DDC5829-D60A-D4BA-5645-FC1D1735F0EA}"/>
              </a:ext>
            </a:extLst>
          </p:cNvPr>
          <p:cNvSpPr txBox="1"/>
          <p:nvPr/>
        </p:nvSpPr>
        <p:spPr>
          <a:xfrm>
            <a:off x="10528791" y="1894725"/>
            <a:ext cx="1261294" cy="923330"/>
          </a:xfrm>
          <a:prstGeom prst="rect">
            <a:avLst/>
          </a:prstGeom>
          <a:solidFill>
            <a:schemeClr val="bg2">
              <a:alpha val="46963"/>
            </a:schemeClr>
          </a:solidFill>
          <a:ln>
            <a:noFill/>
          </a:ln>
        </p:spPr>
        <p:txBody>
          <a:bodyPr wrap="square" lIns="0" rIns="0" rtlCol="0">
            <a:spAutoFit/>
          </a:bodyPr>
          <a:lstStyle/>
          <a:p>
            <a:pPr algn="ctr"/>
            <a:r>
              <a:rPr lang="en-JP" sz="1200" dirty="0">
                <a:latin typeface="Meiryo UI" panose="020B0604030504040204" pitchFamily="50" charset="-128"/>
                <a:ea typeface="Meiryo UI" panose="020B0604030504040204" pitchFamily="50" charset="-128"/>
              </a:rPr>
              <a:t>リアルタイム</a:t>
            </a:r>
          </a:p>
          <a:p>
            <a:pPr algn="ctr"/>
            <a:r>
              <a:rPr lang="en-JP" sz="1200" dirty="0">
                <a:latin typeface="Meiryo UI" panose="020B0604030504040204" pitchFamily="50" charset="-128"/>
                <a:ea typeface="Meiryo UI" panose="020B0604030504040204" pitchFamily="50" charset="-128"/>
              </a:rPr>
              <a:t>ダッシュボード</a:t>
            </a:r>
          </a:p>
          <a:p>
            <a:pPr algn="ctr"/>
            <a:r>
              <a:rPr lang="en-JP" sz="1200" dirty="0">
                <a:latin typeface="Meiryo UI" panose="020B0604030504040204" pitchFamily="50" charset="-128"/>
                <a:ea typeface="Meiryo UI" panose="020B0604030504040204" pitchFamily="50" charset="-128"/>
              </a:rPr>
              <a:t>表示</a:t>
            </a:r>
          </a:p>
          <a:p>
            <a:pPr algn="ctr"/>
            <a:r>
              <a:rPr lang="en-JP" sz="900" dirty="0">
                <a:latin typeface="Meiryo UI" panose="020B0604030504040204" pitchFamily="50" charset="-128"/>
                <a:ea typeface="Meiryo UI" panose="020B0604030504040204" pitchFamily="50" charset="-128"/>
              </a:rPr>
              <a:t>（待ち呼、保留時間、</a:t>
            </a:r>
            <a:br>
              <a:rPr lang="en-JP" sz="900" dirty="0">
                <a:latin typeface="Meiryo UI" panose="020B0604030504040204" pitchFamily="50" charset="-128"/>
                <a:ea typeface="Meiryo UI" panose="020B0604030504040204" pitchFamily="50" charset="-128"/>
              </a:rPr>
            </a:br>
            <a:r>
              <a:rPr lang="en-JP" sz="900" dirty="0">
                <a:latin typeface="Meiryo UI" panose="020B0604030504040204" pitchFamily="50" charset="-128"/>
                <a:ea typeface="Meiryo UI" panose="020B0604030504040204" pitchFamily="50" charset="-128"/>
              </a:rPr>
              <a:t>後処理時間等）</a:t>
            </a:r>
          </a:p>
        </p:txBody>
      </p:sp>
      <p:pic>
        <p:nvPicPr>
          <p:cNvPr id="285" name="Graphic 284">
            <a:extLst>
              <a:ext uri="{FF2B5EF4-FFF2-40B4-BE49-F238E27FC236}">
                <a16:creationId xmlns:a16="http://schemas.microsoft.com/office/drawing/2014/main" id="{FB9AD0A3-2B3E-5C0F-EE98-3AF66E274BCE}"/>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0928811" y="5158865"/>
            <a:ext cx="457200" cy="457200"/>
          </a:xfrm>
          <a:prstGeom prst="rect">
            <a:avLst/>
          </a:prstGeom>
        </p:spPr>
      </p:pic>
      <p:cxnSp>
        <p:nvCxnSpPr>
          <p:cNvPr id="290" name="Straight Arrow Connector 289">
            <a:extLst>
              <a:ext uri="{FF2B5EF4-FFF2-40B4-BE49-F238E27FC236}">
                <a16:creationId xmlns:a16="http://schemas.microsoft.com/office/drawing/2014/main" id="{55A8EE5A-95C0-8CD8-8F40-70210BFAFEDB}"/>
              </a:ext>
            </a:extLst>
          </p:cNvPr>
          <p:cNvCxnSpPr>
            <a:cxnSpLocks/>
            <a:stCxn id="285" idx="0"/>
          </p:cNvCxnSpPr>
          <p:nvPr/>
        </p:nvCxnSpPr>
        <p:spPr>
          <a:xfrm flipV="1">
            <a:off x="11157411" y="3833978"/>
            <a:ext cx="0" cy="1324887"/>
          </a:xfrm>
          <a:prstGeom prst="straightConnector1">
            <a:avLst/>
          </a:prstGeom>
          <a:ln w="19050" cap="rnd">
            <a:solidFill>
              <a:schemeClr val="tx1"/>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95" name="TextBox 294">
            <a:extLst>
              <a:ext uri="{FF2B5EF4-FFF2-40B4-BE49-F238E27FC236}">
                <a16:creationId xmlns:a16="http://schemas.microsoft.com/office/drawing/2014/main" id="{526010C5-4D50-AE27-67E2-AA333D489653}"/>
              </a:ext>
            </a:extLst>
          </p:cNvPr>
          <p:cNvSpPr txBox="1"/>
          <p:nvPr/>
        </p:nvSpPr>
        <p:spPr>
          <a:xfrm>
            <a:off x="10528791" y="4005966"/>
            <a:ext cx="1261294" cy="784830"/>
          </a:xfrm>
          <a:prstGeom prst="rect">
            <a:avLst/>
          </a:prstGeom>
          <a:solidFill>
            <a:schemeClr val="bg2">
              <a:alpha val="46963"/>
            </a:schemeClr>
          </a:solidFill>
          <a:ln>
            <a:noFill/>
          </a:ln>
        </p:spPr>
        <p:txBody>
          <a:bodyPr wrap="square" lIns="0" rIns="0" rtlCol="0">
            <a:spAutoFit/>
          </a:bodyPr>
          <a:lstStyle/>
          <a:p>
            <a:pPr algn="ctr"/>
            <a:r>
              <a:rPr lang="en-JP" sz="1200" dirty="0">
                <a:latin typeface="Meiryo UI" panose="020B0604030504040204" pitchFamily="50" charset="-128"/>
                <a:ea typeface="Meiryo UI" panose="020B0604030504040204" pitchFamily="50" charset="-128"/>
              </a:rPr>
              <a:t>業務分析</a:t>
            </a:r>
          </a:p>
          <a:p>
            <a:pPr algn="ctr"/>
            <a:r>
              <a:rPr lang="en-JP" sz="1200" dirty="0">
                <a:latin typeface="Meiryo UI" panose="020B0604030504040204" pitchFamily="50" charset="-128"/>
                <a:ea typeface="Meiryo UI" panose="020B0604030504040204" pitchFamily="50" charset="-128"/>
              </a:rPr>
              <a:t>ダッシュボード</a:t>
            </a:r>
          </a:p>
          <a:p>
            <a:pPr algn="ctr"/>
            <a:r>
              <a:rPr lang="en-JP" sz="1200" dirty="0">
                <a:latin typeface="Meiryo UI" panose="020B0604030504040204" pitchFamily="50" charset="-128"/>
                <a:ea typeface="Meiryo UI" panose="020B0604030504040204" pitchFamily="50" charset="-128"/>
              </a:rPr>
              <a:t>表示</a:t>
            </a:r>
          </a:p>
          <a:p>
            <a:pPr algn="ctr"/>
            <a:r>
              <a:rPr lang="en-JP" sz="900" dirty="0">
                <a:latin typeface="Meiryo UI" panose="020B0604030504040204" pitchFamily="50" charset="-128"/>
                <a:ea typeface="Meiryo UI" panose="020B0604030504040204" pitchFamily="50" charset="-128"/>
              </a:rPr>
              <a:t>（生産性、解決率等）</a:t>
            </a:r>
          </a:p>
        </p:txBody>
      </p:sp>
      <p:pic>
        <p:nvPicPr>
          <p:cNvPr id="296" name="Graphic 22">
            <a:extLst>
              <a:ext uri="{FF2B5EF4-FFF2-40B4-BE49-F238E27FC236}">
                <a16:creationId xmlns:a16="http://schemas.microsoft.com/office/drawing/2014/main" id="{85F089D1-A1A4-D8E7-825A-D90B5E5601D3}"/>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10390836" y="5172120"/>
            <a:ext cx="415636" cy="415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 name="TextBox 296">
            <a:extLst>
              <a:ext uri="{FF2B5EF4-FFF2-40B4-BE49-F238E27FC236}">
                <a16:creationId xmlns:a16="http://schemas.microsoft.com/office/drawing/2014/main" id="{D01C100D-3E44-5275-CF4B-ED3E35214D4A}"/>
              </a:ext>
            </a:extLst>
          </p:cNvPr>
          <p:cNvSpPr txBox="1"/>
          <p:nvPr/>
        </p:nvSpPr>
        <p:spPr>
          <a:xfrm>
            <a:off x="10239586" y="5612140"/>
            <a:ext cx="718145" cy="461665"/>
          </a:xfrm>
          <a:prstGeom prst="rect">
            <a:avLst/>
          </a:prstGeom>
          <a:noFill/>
        </p:spPr>
        <p:txBody>
          <a:bodyPr wrap="none" lIns="0" rIns="0" rtlCol="0">
            <a:spAutoFit/>
          </a:bodyPr>
          <a:lstStyle/>
          <a:p>
            <a:pPr algn="ctr"/>
            <a:r>
              <a:rPr lang="en-JP" sz="1200" dirty="0">
                <a:latin typeface="Meiryo UI" panose="020B0604030504040204" pitchFamily="50" charset="-128"/>
                <a:ea typeface="Meiryo UI" panose="020B0604030504040204" pitchFamily="50" charset="-128"/>
              </a:rPr>
              <a:t>管理業務、</a:t>
            </a:r>
          </a:p>
          <a:p>
            <a:pPr algn="ctr"/>
            <a:r>
              <a:rPr lang="en-JP" sz="1200" dirty="0">
                <a:latin typeface="Meiryo UI" panose="020B0604030504040204" pitchFamily="50" charset="-128"/>
                <a:ea typeface="Meiryo UI" panose="020B0604030504040204" pitchFamily="50" charset="-128"/>
              </a:rPr>
              <a:t>マネジメント</a:t>
            </a:r>
          </a:p>
        </p:txBody>
      </p:sp>
      <p:cxnSp>
        <p:nvCxnSpPr>
          <p:cNvPr id="11" name="Elbow Connector 10">
            <a:extLst>
              <a:ext uri="{FF2B5EF4-FFF2-40B4-BE49-F238E27FC236}">
                <a16:creationId xmlns:a16="http://schemas.microsoft.com/office/drawing/2014/main" id="{41252425-9736-4978-F79C-48B2C4423582}"/>
              </a:ext>
            </a:extLst>
          </p:cNvPr>
          <p:cNvCxnSpPr>
            <a:cxnSpLocks/>
            <a:stCxn id="39" idx="2"/>
            <a:endCxn id="184" idx="0"/>
          </p:cNvCxnSpPr>
          <p:nvPr/>
        </p:nvCxnSpPr>
        <p:spPr>
          <a:xfrm rot="16200000" flipH="1">
            <a:off x="4627695" y="3175600"/>
            <a:ext cx="1162099" cy="2557308"/>
          </a:xfrm>
          <a:prstGeom prst="bentConnector3">
            <a:avLst>
              <a:gd name="adj1" fmla="val 65499"/>
            </a:avLst>
          </a:prstGeom>
          <a:ln w="1905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F882B537-5BBC-D8C6-86BC-3E1EBFE91B3E}"/>
              </a:ext>
            </a:extLst>
          </p:cNvPr>
          <p:cNvSpPr/>
          <p:nvPr/>
        </p:nvSpPr>
        <p:spPr>
          <a:xfrm>
            <a:off x="1742344" y="5035304"/>
            <a:ext cx="1105137" cy="703616"/>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ja-JP" altLang="en-US" sz="1200">
                <a:solidFill>
                  <a:schemeClr val="tx1"/>
                </a:solidFill>
                <a:latin typeface="Meiryo UI" panose="020B0604030504040204" pitchFamily="50" charset="-128"/>
                <a:ea typeface="Meiryo UI" panose="020B0604030504040204" pitchFamily="50" charset="-128"/>
              </a:rPr>
              <a:t>問い合わせ</a:t>
            </a:r>
            <a:endParaRPr lang="en-US" altLang="ja-JP" sz="1200" dirty="0">
              <a:solidFill>
                <a:schemeClr val="tx1"/>
              </a:solidFill>
              <a:latin typeface="Meiryo UI" panose="020B0604030504040204" pitchFamily="50" charset="-128"/>
              <a:ea typeface="Meiryo UI" panose="020B0604030504040204" pitchFamily="50" charset="-128"/>
            </a:endParaRPr>
          </a:p>
          <a:p>
            <a:pPr algn="ctr"/>
            <a:r>
              <a:rPr lang="ja-JP" altLang="en-US" sz="1200">
                <a:solidFill>
                  <a:schemeClr val="tx1"/>
                </a:solidFill>
                <a:latin typeface="Meiryo UI" panose="020B0604030504040204" pitchFamily="50" charset="-128"/>
                <a:ea typeface="Meiryo UI" panose="020B0604030504040204" pitchFamily="50" charset="-128"/>
              </a:rPr>
              <a:t>受信</a:t>
            </a:r>
          </a:p>
        </p:txBody>
      </p:sp>
      <p:cxnSp>
        <p:nvCxnSpPr>
          <p:cNvPr id="25" name="Straight Arrow Connector 24">
            <a:extLst>
              <a:ext uri="{FF2B5EF4-FFF2-40B4-BE49-F238E27FC236}">
                <a16:creationId xmlns:a16="http://schemas.microsoft.com/office/drawing/2014/main" id="{630D79BB-1281-C991-EA6A-905FF314F2C9}"/>
              </a:ext>
            </a:extLst>
          </p:cNvPr>
          <p:cNvCxnSpPr>
            <a:cxnSpLocks/>
            <a:stCxn id="156" idx="3"/>
          </p:cNvCxnSpPr>
          <p:nvPr/>
        </p:nvCxnSpPr>
        <p:spPr>
          <a:xfrm flipV="1">
            <a:off x="771953" y="1578725"/>
            <a:ext cx="4745757" cy="3120159"/>
          </a:xfrm>
          <a:prstGeom prst="straightConnector1">
            <a:avLst/>
          </a:prstGeom>
          <a:ln w="1905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9AC31779-2648-E230-D684-5F50DA0BEDF3}"/>
              </a:ext>
            </a:extLst>
          </p:cNvPr>
          <p:cNvSpPr/>
          <p:nvPr/>
        </p:nvSpPr>
        <p:spPr>
          <a:xfrm>
            <a:off x="3143683" y="3060614"/>
            <a:ext cx="1572814" cy="812591"/>
          </a:xfrm>
          <a:prstGeom prst="rect">
            <a:avLst/>
          </a:prstGeom>
          <a:solidFill>
            <a:srgbClr val="222E3E"/>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JP" sz="1200" dirty="0">
                <a:solidFill>
                  <a:schemeClr val="tx1"/>
                </a:solidFill>
                <a:latin typeface="Meiryo UI" panose="020B0604030504040204" pitchFamily="50" charset="-128"/>
                <a:ea typeface="Meiryo UI" panose="020B0604030504040204" pitchFamily="50" charset="-128"/>
              </a:rPr>
              <a:t>生成</a:t>
            </a:r>
            <a:r>
              <a:rPr lang="ja-JP" altLang="en-US" sz="1200">
                <a:solidFill>
                  <a:schemeClr val="tx1"/>
                </a:solidFill>
                <a:latin typeface="Meiryo UI" panose="020B0604030504040204" pitchFamily="50" charset="-128"/>
                <a:ea typeface="Meiryo UI" panose="020B0604030504040204" pitchFamily="50" charset="-128"/>
              </a:rPr>
              <a:t> </a:t>
            </a:r>
            <a:r>
              <a:rPr lang="en-JP" sz="1200" dirty="0">
                <a:solidFill>
                  <a:schemeClr val="tx1"/>
                </a:solidFill>
                <a:latin typeface="Meiryo UI" panose="020B0604030504040204" pitchFamily="50" charset="-128"/>
                <a:ea typeface="Meiryo UI" panose="020B0604030504040204" pitchFamily="50" charset="-128"/>
              </a:rPr>
              <a:t>AI</a:t>
            </a:r>
            <a:r>
              <a:rPr lang="ja-JP" altLang="en-US" sz="1200">
                <a:solidFill>
                  <a:schemeClr val="tx1"/>
                </a:solidFill>
                <a:latin typeface="Meiryo UI" panose="020B0604030504040204" pitchFamily="50" charset="-128"/>
                <a:ea typeface="Meiryo UI" panose="020B0604030504040204" pitchFamily="50" charset="-128"/>
              </a:rPr>
              <a:t> モデル</a:t>
            </a:r>
            <a:endParaRPr lang="en-US" altLang="ja-JP" sz="1200" dirty="0">
              <a:solidFill>
                <a:schemeClr val="tx1"/>
              </a:solidFill>
              <a:latin typeface="Meiryo UI" panose="020B0604030504040204" pitchFamily="50" charset="-128"/>
              <a:ea typeface="Meiryo UI" panose="020B0604030504040204" pitchFamily="50" charset="-128"/>
            </a:endParaRPr>
          </a:p>
        </p:txBody>
      </p:sp>
      <p:sp>
        <p:nvSpPr>
          <p:cNvPr id="29" name="TextBox 28">
            <a:extLst>
              <a:ext uri="{FF2B5EF4-FFF2-40B4-BE49-F238E27FC236}">
                <a16:creationId xmlns:a16="http://schemas.microsoft.com/office/drawing/2014/main" id="{A1C6AC49-A02C-6902-5414-4DEEF4A17BA0}"/>
              </a:ext>
            </a:extLst>
          </p:cNvPr>
          <p:cNvSpPr txBox="1"/>
          <p:nvPr/>
        </p:nvSpPr>
        <p:spPr>
          <a:xfrm rot="19504281">
            <a:off x="1071480" y="3486217"/>
            <a:ext cx="1695977" cy="830997"/>
          </a:xfrm>
          <a:prstGeom prst="rect">
            <a:avLst/>
          </a:prstGeom>
          <a:solidFill>
            <a:schemeClr val="bg2">
              <a:alpha val="74000"/>
            </a:schemeClr>
          </a:solidFill>
          <a:ln>
            <a:noFill/>
          </a:ln>
        </p:spPr>
        <p:txBody>
          <a:bodyPr wrap="none" lIns="0" rIns="0" rtlCol="0" anchor="ctr">
            <a:spAutoFit/>
          </a:bodyPr>
          <a:lstStyle/>
          <a:p>
            <a:pPr algn="ctr"/>
            <a:r>
              <a:rPr lang="en-JP" sz="1200" dirty="0">
                <a:latin typeface="Meiryo UI" panose="020B0604030504040204" pitchFamily="50" charset="-128"/>
                <a:ea typeface="Meiryo UI" panose="020B0604030504040204" pitchFamily="50" charset="-128"/>
              </a:rPr>
              <a:t>自動生成されたレスポンスで</a:t>
            </a:r>
          </a:p>
          <a:p>
            <a:pPr algn="ctr"/>
            <a:r>
              <a:rPr lang="en-JP" sz="1200" dirty="0">
                <a:latin typeface="Meiryo UI" panose="020B0604030504040204" pitchFamily="50" charset="-128"/>
                <a:ea typeface="Meiryo UI" panose="020B0604030504040204" pitchFamily="50" charset="-128"/>
              </a:rPr>
              <a:t>問題解決しなければ</a:t>
            </a:r>
          </a:p>
          <a:p>
            <a:pPr algn="ctr"/>
            <a:r>
              <a:rPr lang="en-JP" sz="1200" dirty="0">
                <a:latin typeface="Meiryo UI" panose="020B0604030504040204" pitchFamily="50" charset="-128"/>
                <a:ea typeface="Meiryo UI" panose="020B0604030504040204" pitchFamily="50" charset="-128"/>
              </a:rPr>
              <a:t>内容のサマリ・関連情報</a:t>
            </a:r>
          </a:p>
          <a:p>
            <a:pPr algn="ctr"/>
            <a:r>
              <a:rPr lang="en-JP" sz="1200" dirty="0">
                <a:latin typeface="Meiryo UI" panose="020B0604030504040204" pitchFamily="50" charset="-128"/>
                <a:ea typeface="Meiryo UI" panose="020B0604030504040204" pitchFamily="50" charset="-128"/>
              </a:rPr>
              <a:t>とともにオペレータに接続</a:t>
            </a:r>
          </a:p>
        </p:txBody>
      </p:sp>
      <p:sp>
        <p:nvSpPr>
          <p:cNvPr id="51" name="Rectangle 50">
            <a:extLst>
              <a:ext uri="{FF2B5EF4-FFF2-40B4-BE49-F238E27FC236}">
                <a16:creationId xmlns:a16="http://schemas.microsoft.com/office/drawing/2014/main" id="{573E2434-28C8-E652-FB40-4F7A743717F6}"/>
              </a:ext>
            </a:extLst>
          </p:cNvPr>
          <p:cNvSpPr/>
          <p:nvPr/>
        </p:nvSpPr>
        <p:spPr>
          <a:xfrm>
            <a:off x="3318808" y="1542917"/>
            <a:ext cx="1416942" cy="703616"/>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ja-JP" altLang="en-US" sz="1200">
                <a:solidFill>
                  <a:schemeClr val="tx1"/>
                </a:solidFill>
                <a:latin typeface="Meiryo UI" panose="020B0604030504040204" pitchFamily="50" charset="-128"/>
                <a:ea typeface="Meiryo UI" panose="020B0604030504040204" pitchFamily="50" charset="-128"/>
              </a:rPr>
              <a:t>オペレータ向け</a:t>
            </a:r>
            <a:endParaRPr lang="en-US" altLang="ja-JP" sz="1200" dirty="0">
              <a:solidFill>
                <a:schemeClr val="tx1"/>
              </a:solidFill>
              <a:latin typeface="Meiryo UI" panose="020B0604030504040204" pitchFamily="50" charset="-128"/>
              <a:ea typeface="Meiryo UI" panose="020B0604030504040204" pitchFamily="50" charset="-128"/>
            </a:endParaRPr>
          </a:p>
          <a:p>
            <a:pPr algn="ctr"/>
            <a:r>
              <a:rPr lang="ja-JP" altLang="en-US" sz="1200">
                <a:solidFill>
                  <a:schemeClr val="tx1"/>
                </a:solidFill>
                <a:latin typeface="Meiryo UI" panose="020B0604030504040204" pitchFamily="50" charset="-128"/>
                <a:ea typeface="Meiryo UI" panose="020B0604030504040204" pitchFamily="50" charset="-128"/>
              </a:rPr>
              <a:t>関連情報の</a:t>
            </a:r>
          </a:p>
          <a:p>
            <a:pPr algn="ctr"/>
            <a:r>
              <a:rPr lang="ja-JP" altLang="en-US" sz="1200">
                <a:solidFill>
                  <a:schemeClr val="tx1"/>
                </a:solidFill>
                <a:latin typeface="Meiryo UI" panose="020B0604030504040204" pitchFamily="50" charset="-128"/>
                <a:ea typeface="Meiryo UI" panose="020B0604030504040204" pitchFamily="50" charset="-128"/>
              </a:rPr>
              <a:t>レコメンド</a:t>
            </a:r>
          </a:p>
        </p:txBody>
      </p:sp>
    </p:spTree>
    <p:extLst>
      <p:ext uri="{BB962C8B-B14F-4D97-AF65-F5344CB8AC3E}">
        <p14:creationId xmlns:p14="http://schemas.microsoft.com/office/powerpoint/2010/main" val="9443865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7EC5A-4CE7-0A32-479F-21FB3E0D6A9B}"/>
            </a:ext>
          </a:extLst>
        </p:cNvPr>
        <p:cNvGrpSpPr/>
        <p:nvPr/>
      </p:nvGrpSpPr>
      <p:grpSpPr>
        <a:xfrm>
          <a:off x="0" y="0"/>
          <a:ext cx="0" cy="0"/>
          <a:chOff x="0" y="0"/>
          <a:chExt cx="0" cy="0"/>
        </a:xfrm>
      </p:grpSpPr>
      <p:sp>
        <p:nvSpPr>
          <p:cNvPr id="131" name="Rectangle 130">
            <a:extLst>
              <a:ext uri="{FF2B5EF4-FFF2-40B4-BE49-F238E27FC236}">
                <a16:creationId xmlns:a16="http://schemas.microsoft.com/office/drawing/2014/main" id="{7B84A467-3D2A-038C-EE71-5295F27AD58E}"/>
              </a:ext>
            </a:extLst>
          </p:cNvPr>
          <p:cNvSpPr/>
          <p:nvPr/>
        </p:nvSpPr>
        <p:spPr>
          <a:xfrm>
            <a:off x="10055513" y="622328"/>
            <a:ext cx="1920236" cy="5613343"/>
          </a:xfrm>
          <a:prstGeom prst="rect">
            <a:avLst/>
          </a:prstGeom>
          <a:no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JP" sz="1200" dirty="0">
              <a:solidFill>
                <a:schemeClr val="bg1"/>
              </a:solidFill>
              <a:latin typeface="Meiryo UI" panose="020B0604030504040204" pitchFamily="50" charset="-128"/>
              <a:ea typeface="Meiryo UI" panose="020B0604030504040204" pitchFamily="50" charset="-128"/>
            </a:endParaRPr>
          </a:p>
        </p:txBody>
      </p:sp>
      <p:cxnSp>
        <p:nvCxnSpPr>
          <p:cNvPr id="268" name="Elbow Connector 267">
            <a:extLst>
              <a:ext uri="{FF2B5EF4-FFF2-40B4-BE49-F238E27FC236}">
                <a16:creationId xmlns:a16="http://schemas.microsoft.com/office/drawing/2014/main" id="{140684B8-2E4C-85F3-1985-7859BFCA8BB8}"/>
              </a:ext>
            </a:extLst>
          </p:cNvPr>
          <p:cNvCxnSpPr>
            <a:cxnSpLocks/>
            <a:stCxn id="132" idx="3"/>
            <a:endCxn id="248" idx="1"/>
          </p:cNvCxnSpPr>
          <p:nvPr/>
        </p:nvCxnSpPr>
        <p:spPr>
          <a:xfrm flipV="1">
            <a:off x="9946923" y="3428999"/>
            <a:ext cx="805509" cy="1555198"/>
          </a:xfrm>
          <a:prstGeom prst="bentConnector3">
            <a:avLst>
              <a:gd name="adj1" fmla="val 50000"/>
            </a:avLst>
          </a:prstGeom>
          <a:ln w="1905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252" name="Straight Arrow Connector 251">
            <a:extLst>
              <a:ext uri="{FF2B5EF4-FFF2-40B4-BE49-F238E27FC236}">
                <a16:creationId xmlns:a16="http://schemas.microsoft.com/office/drawing/2014/main" id="{D701BD4E-7665-1D61-5D27-F903CC320780}"/>
              </a:ext>
            </a:extLst>
          </p:cNvPr>
          <p:cNvCxnSpPr>
            <a:cxnSpLocks/>
            <a:stCxn id="49" idx="3"/>
            <a:endCxn id="248" idx="1"/>
          </p:cNvCxnSpPr>
          <p:nvPr/>
        </p:nvCxnSpPr>
        <p:spPr>
          <a:xfrm flipV="1">
            <a:off x="6187174" y="3428999"/>
            <a:ext cx="4565258" cy="37911"/>
          </a:xfrm>
          <a:prstGeom prst="straightConnector1">
            <a:avLst/>
          </a:prstGeom>
          <a:ln w="1905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C4900580-2466-BB3A-4F4C-40EF1CB3E43B}"/>
              </a:ext>
            </a:extLst>
          </p:cNvPr>
          <p:cNvCxnSpPr>
            <a:cxnSpLocks/>
          </p:cNvCxnSpPr>
          <p:nvPr/>
        </p:nvCxnSpPr>
        <p:spPr>
          <a:xfrm flipV="1">
            <a:off x="4716497" y="3300408"/>
            <a:ext cx="6035935" cy="37911"/>
          </a:xfrm>
          <a:prstGeom prst="straightConnector1">
            <a:avLst/>
          </a:prstGeom>
          <a:ln w="1905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7192612F-9B42-D208-D4CB-CDE8D849F80B}"/>
              </a:ext>
            </a:extLst>
          </p:cNvPr>
          <p:cNvSpPr/>
          <p:nvPr/>
        </p:nvSpPr>
        <p:spPr>
          <a:xfrm>
            <a:off x="1245836" y="3732722"/>
            <a:ext cx="8701087" cy="2502949"/>
          </a:xfrm>
          <a:prstGeom prst="rect">
            <a:avLst/>
          </a:prstGeom>
          <a:no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JP" sz="1200" dirty="0">
              <a:solidFill>
                <a:schemeClr val="bg1"/>
              </a:solidFill>
              <a:latin typeface="Meiryo UI" panose="020B0604030504040204" pitchFamily="50" charset="-128"/>
              <a:ea typeface="Meiryo UI" panose="020B0604030504040204" pitchFamily="50" charset="-128"/>
            </a:endParaRPr>
          </a:p>
        </p:txBody>
      </p:sp>
      <p:sp>
        <p:nvSpPr>
          <p:cNvPr id="2" name="Title 1">
            <a:extLst>
              <a:ext uri="{FF2B5EF4-FFF2-40B4-BE49-F238E27FC236}">
                <a16:creationId xmlns:a16="http://schemas.microsoft.com/office/drawing/2014/main" id="{FEB96395-D1C3-A2F5-4A64-DEBE1B119962}"/>
              </a:ext>
            </a:extLst>
          </p:cNvPr>
          <p:cNvSpPr>
            <a:spLocks noGrp="1"/>
          </p:cNvSpPr>
          <p:nvPr>
            <p:ph type="title"/>
          </p:nvPr>
        </p:nvSpPr>
        <p:spPr>
          <a:xfrm>
            <a:off x="226828" y="62924"/>
            <a:ext cx="10972800" cy="424732"/>
          </a:xfrm>
        </p:spPr>
        <p:txBody>
          <a:bodyPr/>
          <a:lstStyle/>
          <a:p>
            <a:r>
              <a:rPr lang="ja-JP" altLang="en-US" sz="2400"/>
              <a:t>刷新コンセプト </a:t>
            </a:r>
            <a:r>
              <a:rPr lang="en-US" altLang="ja-JP" sz="2400" dirty="0"/>
              <a:t>– Amazon Connect </a:t>
            </a:r>
            <a:r>
              <a:rPr lang="ja-JP" altLang="en-US" sz="2400"/>
              <a:t>および </a:t>
            </a:r>
            <a:r>
              <a:rPr lang="en-US" altLang="ja-JP" sz="2400" dirty="0"/>
              <a:t>AWS</a:t>
            </a:r>
            <a:r>
              <a:rPr lang="ja-JP" altLang="en-US" sz="2400"/>
              <a:t> での実現方法案</a:t>
            </a:r>
            <a:endParaRPr lang="en-JP" sz="2400" dirty="0"/>
          </a:p>
        </p:txBody>
      </p:sp>
      <p:sp>
        <p:nvSpPr>
          <p:cNvPr id="3" name="Slide Number Placeholder 2">
            <a:extLst>
              <a:ext uri="{FF2B5EF4-FFF2-40B4-BE49-F238E27FC236}">
                <a16:creationId xmlns:a16="http://schemas.microsoft.com/office/drawing/2014/main" id="{CC95988A-15B2-CFEB-06D7-C7D55032920B}"/>
              </a:ext>
            </a:extLst>
          </p:cNvPr>
          <p:cNvSpPr>
            <a:spLocks noGrp="1"/>
          </p:cNvSpPr>
          <p:nvPr>
            <p:ph type="sldNum" sz="quarter" idx="12"/>
          </p:nvPr>
        </p:nvSpPr>
        <p:spPr/>
        <p:txBody>
          <a:bodyPr/>
          <a:lstStyle/>
          <a:p>
            <a:fld id="{DC503246-BBCE-4F0A-BCDC-08FC4C52637D}" type="slidenum">
              <a:rPr lang="en-US" smtClean="0">
                <a:ea typeface="Meiryo UI" panose="020B0604030504040204" pitchFamily="50" charset="-128"/>
              </a:rPr>
              <a:pPr/>
              <a:t>9</a:t>
            </a:fld>
            <a:endParaRPr lang="en-US" dirty="0">
              <a:ea typeface="Meiryo UI" panose="020B0604030504040204" pitchFamily="50" charset="-128"/>
            </a:endParaRPr>
          </a:p>
        </p:txBody>
      </p:sp>
      <p:sp>
        <p:nvSpPr>
          <p:cNvPr id="15" name="TextBox 15">
            <a:extLst>
              <a:ext uri="{FF2B5EF4-FFF2-40B4-BE49-F238E27FC236}">
                <a16:creationId xmlns:a16="http://schemas.microsoft.com/office/drawing/2014/main" id="{F37C86A0-E286-C7D1-1FE0-00345FB99A23}"/>
              </a:ext>
            </a:extLst>
          </p:cNvPr>
          <p:cNvSpPr txBox="1">
            <a:spLocks noChangeArrowheads="1"/>
          </p:cNvSpPr>
          <p:nvPr/>
        </p:nvSpPr>
        <p:spPr bwMode="auto">
          <a:xfrm>
            <a:off x="118152" y="4133487"/>
            <a:ext cx="850402" cy="2769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dirty="0" err="1">
                <a:solidFill>
                  <a:srgbClr val="FFFFFF"/>
                </a:solidFill>
                <a:latin typeface="Meiryo UI" panose="020B0604030504040204" pitchFamily="50" charset="-128"/>
                <a:ea typeface="Meiryo UI" panose="020B0604030504040204" pitchFamily="50" charset="-128"/>
                <a:cs typeface="Arial" panose="020B0604020202020204" pitchFamily="34" charset="0"/>
              </a:rPr>
              <a:t>お客様</a:t>
            </a:r>
            <a:endParaRPr lang="en-US" altLang="en-US" sz="1200" dirty="0">
              <a:solidFill>
                <a:srgbClr val="FFFFFF"/>
              </a:solidFill>
              <a:latin typeface="Meiryo UI" panose="020B0604030504040204" pitchFamily="50" charset="-128"/>
              <a:ea typeface="Meiryo UI" panose="020B0604030504040204" pitchFamily="50" charset="-128"/>
              <a:cs typeface="Arial" panose="020B0604020202020204" pitchFamily="34" charset="0"/>
            </a:endParaRPr>
          </a:p>
        </p:txBody>
      </p:sp>
      <p:pic>
        <p:nvPicPr>
          <p:cNvPr id="16" name="Graphic 23">
            <a:extLst>
              <a:ext uri="{FF2B5EF4-FFF2-40B4-BE49-F238E27FC236}">
                <a16:creationId xmlns:a16="http://schemas.microsoft.com/office/drawing/2014/main" id="{87F14584-C80B-11EF-9FE7-ED0465517954}"/>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flipH="1">
            <a:off x="308403" y="363660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a:extLst>
              <a:ext uri="{FF2B5EF4-FFF2-40B4-BE49-F238E27FC236}">
                <a16:creationId xmlns:a16="http://schemas.microsoft.com/office/drawing/2014/main" id="{850ABD0B-1676-14EC-9223-77E4683844B3}"/>
              </a:ext>
            </a:extLst>
          </p:cNvPr>
          <p:cNvSpPr/>
          <p:nvPr/>
        </p:nvSpPr>
        <p:spPr>
          <a:xfrm>
            <a:off x="1245836" y="622329"/>
            <a:ext cx="8701087" cy="2528078"/>
          </a:xfrm>
          <a:prstGeom prst="rect">
            <a:avLst/>
          </a:prstGeom>
          <a:no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JP" sz="1200" dirty="0">
              <a:solidFill>
                <a:schemeClr val="bg1"/>
              </a:solidFill>
              <a:latin typeface="Meiryo UI" panose="020B0604030504040204" pitchFamily="50" charset="-128"/>
              <a:ea typeface="Meiryo UI" panose="020B0604030504040204" pitchFamily="50" charset="-128"/>
            </a:endParaRPr>
          </a:p>
        </p:txBody>
      </p:sp>
      <p:sp>
        <p:nvSpPr>
          <p:cNvPr id="24" name="Rectangle 23">
            <a:extLst>
              <a:ext uri="{FF2B5EF4-FFF2-40B4-BE49-F238E27FC236}">
                <a16:creationId xmlns:a16="http://schemas.microsoft.com/office/drawing/2014/main" id="{EBE269CC-2DE6-9216-2411-B11195479BAB}"/>
              </a:ext>
            </a:extLst>
          </p:cNvPr>
          <p:cNvSpPr/>
          <p:nvPr/>
        </p:nvSpPr>
        <p:spPr>
          <a:xfrm>
            <a:off x="1972657" y="1470888"/>
            <a:ext cx="1171026" cy="6396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JP" sz="1200" dirty="0">
                <a:solidFill>
                  <a:schemeClr val="tx1"/>
                </a:solidFill>
                <a:latin typeface="Meiryo UI" panose="020B0604030504040204" pitchFamily="50" charset="-128"/>
                <a:ea typeface="Meiryo UI" panose="020B0604030504040204" pitchFamily="50" charset="-128"/>
              </a:rPr>
              <a:t>IVR</a:t>
            </a:r>
          </a:p>
          <a:p>
            <a:pPr algn="ctr"/>
            <a:r>
              <a:rPr lang="en-JP" sz="1200" dirty="0">
                <a:solidFill>
                  <a:schemeClr val="tx1"/>
                </a:solidFill>
                <a:latin typeface="Meiryo UI" panose="020B0604030504040204" pitchFamily="50" charset="-128"/>
                <a:ea typeface="Meiryo UI" panose="020B0604030504040204" pitchFamily="50" charset="-128"/>
              </a:rPr>
              <a:t>コンタクト</a:t>
            </a:r>
          </a:p>
          <a:p>
            <a:pPr algn="ctr"/>
            <a:r>
              <a:rPr lang="en-JP" sz="1200" dirty="0">
                <a:solidFill>
                  <a:schemeClr val="tx1"/>
                </a:solidFill>
                <a:latin typeface="Meiryo UI" panose="020B0604030504040204" pitchFamily="50" charset="-128"/>
                <a:ea typeface="Meiryo UI" panose="020B0604030504040204" pitchFamily="50" charset="-128"/>
              </a:rPr>
              <a:t>フロー</a:t>
            </a:r>
          </a:p>
        </p:txBody>
      </p:sp>
      <p:cxnSp>
        <p:nvCxnSpPr>
          <p:cNvPr id="26" name="Elbow Connector 25">
            <a:extLst>
              <a:ext uri="{FF2B5EF4-FFF2-40B4-BE49-F238E27FC236}">
                <a16:creationId xmlns:a16="http://schemas.microsoft.com/office/drawing/2014/main" id="{4035DFD5-4819-298F-1BFC-E1D2F13C761E}"/>
              </a:ext>
            </a:extLst>
          </p:cNvPr>
          <p:cNvCxnSpPr>
            <a:cxnSpLocks/>
            <a:stCxn id="24" idx="2"/>
            <a:endCxn id="24" idx="1"/>
          </p:cNvCxnSpPr>
          <p:nvPr/>
        </p:nvCxnSpPr>
        <p:spPr>
          <a:xfrm rot="5400000" flipH="1">
            <a:off x="2105501" y="1657871"/>
            <a:ext cx="319825" cy="585513"/>
          </a:xfrm>
          <a:prstGeom prst="bentConnector4">
            <a:avLst>
              <a:gd name="adj1" fmla="val -71477"/>
              <a:gd name="adj2" fmla="val 139043"/>
            </a:avLst>
          </a:prstGeom>
          <a:ln w="1905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FB2E4AF-F019-3F1F-CCEF-FDE4D2873FBF}"/>
              </a:ext>
            </a:extLst>
          </p:cNvPr>
          <p:cNvSpPr txBox="1"/>
          <p:nvPr/>
        </p:nvSpPr>
        <p:spPr>
          <a:xfrm>
            <a:off x="1521027" y="2319351"/>
            <a:ext cx="1336904" cy="646331"/>
          </a:xfrm>
          <a:prstGeom prst="rect">
            <a:avLst/>
          </a:prstGeom>
          <a:noFill/>
        </p:spPr>
        <p:txBody>
          <a:bodyPr wrap="none" lIns="0" rIns="0" rtlCol="0">
            <a:spAutoFit/>
          </a:bodyPr>
          <a:lstStyle/>
          <a:p>
            <a:pPr algn="ctr"/>
            <a:r>
              <a:rPr lang="en-JP" sz="1200" dirty="0">
                <a:latin typeface="Meiryo UI" panose="020B0604030504040204" pitchFamily="50" charset="-128"/>
                <a:ea typeface="Meiryo UI" panose="020B0604030504040204" pitchFamily="50" charset="-128"/>
              </a:rPr>
              <a:t>番号および音声による</a:t>
            </a:r>
          </a:p>
          <a:p>
            <a:pPr algn="ctr"/>
            <a:r>
              <a:rPr lang="en-JP" sz="1200" dirty="0">
                <a:latin typeface="Meiryo UI" panose="020B0604030504040204" pitchFamily="50" charset="-128"/>
                <a:ea typeface="Meiryo UI" panose="020B0604030504040204" pitchFamily="50" charset="-128"/>
              </a:rPr>
              <a:t>問い合わせ内容の</a:t>
            </a:r>
          </a:p>
          <a:p>
            <a:pPr algn="ctr"/>
            <a:r>
              <a:rPr lang="en-JP" sz="1200" dirty="0">
                <a:latin typeface="Meiryo UI" panose="020B0604030504040204" pitchFamily="50" charset="-128"/>
                <a:ea typeface="Meiryo UI" panose="020B0604030504040204" pitchFamily="50" charset="-128"/>
              </a:rPr>
              <a:t>自動ヒアリング</a:t>
            </a:r>
          </a:p>
        </p:txBody>
      </p:sp>
      <p:cxnSp>
        <p:nvCxnSpPr>
          <p:cNvPr id="35" name="Elbow Connector 34">
            <a:extLst>
              <a:ext uri="{FF2B5EF4-FFF2-40B4-BE49-F238E27FC236}">
                <a16:creationId xmlns:a16="http://schemas.microsoft.com/office/drawing/2014/main" id="{472AF6B0-8424-B74F-75FA-1E1EC34D011F}"/>
              </a:ext>
            </a:extLst>
          </p:cNvPr>
          <p:cNvCxnSpPr>
            <a:cxnSpLocks/>
            <a:stCxn id="160" idx="0"/>
          </p:cNvCxnSpPr>
          <p:nvPr/>
        </p:nvCxnSpPr>
        <p:spPr>
          <a:xfrm rot="5400000" flipH="1" flipV="1">
            <a:off x="580332" y="1674769"/>
            <a:ext cx="1361699" cy="1422954"/>
          </a:xfrm>
          <a:prstGeom prst="bentConnector2">
            <a:avLst/>
          </a:prstGeom>
          <a:ln w="1905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pic>
        <p:nvPicPr>
          <p:cNvPr id="46" name="Graphic 22">
            <a:extLst>
              <a:ext uri="{FF2B5EF4-FFF2-40B4-BE49-F238E27FC236}">
                <a16:creationId xmlns:a16="http://schemas.microsoft.com/office/drawing/2014/main" id="{62764095-F28D-C483-E8BA-C4E095F5D20F}"/>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6096000" y="1089977"/>
            <a:ext cx="415636" cy="415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ectangle 48">
            <a:extLst>
              <a:ext uri="{FF2B5EF4-FFF2-40B4-BE49-F238E27FC236}">
                <a16:creationId xmlns:a16="http://schemas.microsoft.com/office/drawing/2014/main" id="{33C95D8B-7DD5-BD96-7BA2-9F943030BCD1}"/>
              </a:ext>
            </a:extLst>
          </p:cNvPr>
          <p:cNvSpPr/>
          <p:nvPr/>
        </p:nvSpPr>
        <p:spPr>
          <a:xfrm>
            <a:off x="5016148" y="3060614"/>
            <a:ext cx="1171026" cy="812591"/>
          </a:xfrm>
          <a:prstGeom prst="rect">
            <a:avLst/>
          </a:prstGeom>
          <a:solidFill>
            <a:schemeClr val="bg2"/>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JP" sz="1200" dirty="0">
                <a:solidFill>
                  <a:schemeClr val="tx1"/>
                </a:solidFill>
                <a:latin typeface="Meiryo UI" panose="020B0604030504040204" pitchFamily="50" charset="-128"/>
                <a:ea typeface="Meiryo UI" panose="020B0604030504040204" pitchFamily="50" charset="-128"/>
              </a:rPr>
              <a:t>MS Dynamics CRM</a:t>
            </a:r>
          </a:p>
        </p:txBody>
      </p:sp>
      <p:cxnSp>
        <p:nvCxnSpPr>
          <p:cNvPr id="52" name="Elbow Connector 51">
            <a:extLst>
              <a:ext uri="{FF2B5EF4-FFF2-40B4-BE49-F238E27FC236}">
                <a16:creationId xmlns:a16="http://schemas.microsoft.com/office/drawing/2014/main" id="{6AE40D25-9174-D0DF-92B8-9E21002D1D45}"/>
              </a:ext>
            </a:extLst>
          </p:cNvPr>
          <p:cNvCxnSpPr>
            <a:cxnSpLocks/>
            <a:stCxn id="39" idx="0"/>
            <a:endCxn id="82" idx="1"/>
          </p:cNvCxnSpPr>
          <p:nvPr/>
        </p:nvCxnSpPr>
        <p:spPr>
          <a:xfrm rot="5400000" flipH="1" flipV="1">
            <a:off x="3846295" y="1378231"/>
            <a:ext cx="1766178" cy="1598588"/>
          </a:xfrm>
          <a:prstGeom prst="bentConnector2">
            <a:avLst/>
          </a:prstGeom>
          <a:ln w="1905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CB49394B-6144-1273-E6BB-68A43E5904DF}"/>
              </a:ext>
            </a:extLst>
          </p:cNvPr>
          <p:cNvSpPr txBox="1"/>
          <p:nvPr/>
        </p:nvSpPr>
        <p:spPr>
          <a:xfrm>
            <a:off x="4244250" y="2345610"/>
            <a:ext cx="65" cy="276999"/>
          </a:xfrm>
          <a:prstGeom prst="rect">
            <a:avLst/>
          </a:prstGeom>
          <a:solidFill>
            <a:schemeClr val="bg2">
              <a:alpha val="46963"/>
            </a:schemeClr>
          </a:solidFill>
          <a:ln>
            <a:noFill/>
          </a:ln>
        </p:spPr>
        <p:txBody>
          <a:bodyPr wrap="none" lIns="0" rIns="0" rtlCol="0">
            <a:spAutoFit/>
          </a:bodyPr>
          <a:lstStyle/>
          <a:p>
            <a:pPr algn="ctr"/>
            <a:endParaRPr lang="en-JP" sz="1200" dirty="0">
              <a:latin typeface="Meiryo UI" panose="020B0604030504040204" pitchFamily="50" charset="-128"/>
              <a:ea typeface="Meiryo UI" panose="020B0604030504040204" pitchFamily="50" charset="-128"/>
            </a:endParaRPr>
          </a:p>
        </p:txBody>
      </p:sp>
      <p:cxnSp>
        <p:nvCxnSpPr>
          <p:cNvPr id="59" name="Elbow Connector 58">
            <a:extLst>
              <a:ext uri="{FF2B5EF4-FFF2-40B4-BE49-F238E27FC236}">
                <a16:creationId xmlns:a16="http://schemas.microsoft.com/office/drawing/2014/main" id="{3AD15014-97F0-25A3-A834-0DE9C041AD90}"/>
              </a:ext>
            </a:extLst>
          </p:cNvPr>
          <p:cNvCxnSpPr>
            <a:cxnSpLocks/>
            <a:stCxn id="24" idx="0"/>
            <a:endCxn id="82" idx="1"/>
          </p:cNvCxnSpPr>
          <p:nvPr/>
        </p:nvCxnSpPr>
        <p:spPr>
          <a:xfrm rot="5400000" flipH="1" flipV="1">
            <a:off x="3955198" y="-102592"/>
            <a:ext cx="176452" cy="2970508"/>
          </a:xfrm>
          <a:prstGeom prst="bentConnector2">
            <a:avLst/>
          </a:prstGeom>
          <a:ln w="1905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72CB5597-757A-D148-EBE3-188D178D2018}"/>
              </a:ext>
            </a:extLst>
          </p:cNvPr>
          <p:cNvSpPr txBox="1"/>
          <p:nvPr/>
        </p:nvSpPr>
        <p:spPr>
          <a:xfrm>
            <a:off x="1989488" y="777141"/>
            <a:ext cx="1841851" cy="461665"/>
          </a:xfrm>
          <a:prstGeom prst="rect">
            <a:avLst/>
          </a:prstGeom>
          <a:solidFill>
            <a:schemeClr val="bg2">
              <a:alpha val="46963"/>
            </a:schemeClr>
          </a:solidFill>
          <a:ln>
            <a:noFill/>
          </a:ln>
        </p:spPr>
        <p:txBody>
          <a:bodyPr wrap="none" lIns="0" rIns="0" rtlCol="0">
            <a:spAutoFit/>
          </a:bodyPr>
          <a:lstStyle/>
          <a:p>
            <a:pPr algn="ctr"/>
            <a:r>
              <a:rPr lang="en-JP" sz="1200" dirty="0">
                <a:latin typeface="Meiryo UI" panose="020B0604030504040204" pitchFamily="50" charset="-128"/>
                <a:ea typeface="Meiryo UI" panose="020B0604030504040204" pitchFamily="50" charset="-128"/>
              </a:rPr>
              <a:t>内容に応じた適切なオペレータ</a:t>
            </a:r>
          </a:p>
          <a:p>
            <a:pPr algn="ctr"/>
            <a:r>
              <a:rPr lang="en-JP" sz="1200" dirty="0">
                <a:latin typeface="Meiryo UI" panose="020B0604030504040204" pitchFamily="50" charset="-128"/>
                <a:ea typeface="Meiryo UI" panose="020B0604030504040204" pitchFamily="50" charset="-128"/>
              </a:rPr>
              <a:t>へのルーティング</a:t>
            </a:r>
          </a:p>
        </p:txBody>
      </p:sp>
      <p:pic>
        <p:nvPicPr>
          <p:cNvPr id="82" name="Graphic 81">
            <a:extLst>
              <a:ext uri="{FF2B5EF4-FFF2-40B4-BE49-F238E27FC236}">
                <a16:creationId xmlns:a16="http://schemas.microsoft.com/office/drawing/2014/main" id="{EA660206-2B88-AA8D-EE48-7DFBD63FD8BB}"/>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528678" y="1065836"/>
            <a:ext cx="457200" cy="457200"/>
          </a:xfrm>
          <a:prstGeom prst="rect">
            <a:avLst/>
          </a:prstGeom>
        </p:spPr>
      </p:pic>
      <p:cxnSp>
        <p:nvCxnSpPr>
          <p:cNvPr id="86" name="Elbow Connector 85">
            <a:extLst>
              <a:ext uri="{FF2B5EF4-FFF2-40B4-BE49-F238E27FC236}">
                <a16:creationId xmlns:a16="http://schemas.microsoft.com/office/drawing/2014/main" id="{49062458-BA9F-B127-07ED-ED72239CFF9D}"/>
              </a:ext>
            </a:extLst>
          </p:cNvPr>
          <p:cNvCxnSpPr>
            <a:cxnSpLocks/>
            <a:stCxn id="49" idx="0"/>
            <a:endCxn id="82" idx="2"/>
          </p:cNvCxnSpPr>
          <p:nvPr/>
        </p:nvCxnSpPr>
        <p:spPr>
          <a:xfrm rot="5400000" flipH="1" flipV="1">
            <a:off x="4910680" y="2214017"/>
            <a:ext cx="1537578" cy="155617"/>
          </a:xfrm>
          <a:prstGeom prst="bentConnector3">
            <a:avLst>
              <a:gd name="adj1" fmla="val 50000"/>
            </a:avLst>
          </a:prstGeom>
          <a:ln w="1905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C151A53C-D717-6AC2-67CE-A346513511C1}"/>
              </a:ext>
            </a:extLst>
          </p:cNvPr>
          <p:cNvSpPr/>
          <p:nvPr/>
        </p:nvSpPr>
        <p:spPr>
          <a:xfrm>
            <a:off x="6529823" y="3060614"/>
            <a:ext cx="1069542" cy="805975"/>
          </a:xfrm>
          <a:prstGeom prst="rect">
            <a:avLst/>
          </a:prstGeom>
          <a:solidFill>
            <a:srgbClr val="222E3E"/>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JP" sz="1200" dirty="0">
                <a:solidFill>
                  <a:schemeClr val="tx1"/>
                </a:solidFill>
                <a:latin typeface="Meiryo UI" panose="020B0604030504040204" pitchFamily="50" charset="-128"/>
                <a:ea typeface="Meiryo UI" panose="020B0604030504040204" pitchFamily="50" charset="-128"/>
              </a:rPr>
              <a:t>生成</a:t>
            </a:r>
            <a:r>
              <a:rPr lang="ja-JP" altLang="en-US" sz="1200">
                <a:solidFill>
                  <a:schemeClr val="tx1"/>
                </a:solidFill>
                <a:latin typeface="Meiryo UI" panose="020B0604030504040204" pitchFamily="50" charset="-128"/>
                <a:ea typeface="Meiryo UI" panose="020B0604030504040204" pitchFamily="50" charset="-128"/>
              </a:rPr>
              <a:t> </a:t>
            </a:r>
            <a:r>
              <a:rPr lang="en-JP" sz="1200" dirty="0">
                <a:solidFill>
                  <a:schemeClr val="tx1"/>
                </a:solidFill>
                <a:latin typeface="Meiryo UI" panose="020B0604030504040204" pitchFamily="50" charset="-128"/>
                <a:ea typeface="Meiryo UI" panose="020B0604030504040204" pitchFamily="50" charset="-128"/>
              </a:rPr>
              <a:t>AI</a:t>
            </a:r>
          </a:p>
          <a:p>
            <a:pPr algn="ctr"/>
            <a:r>
              <a:rPr lang="ja-JP" altLang="en-US" sz="1200">
                <a:solidFill>
                  <a:schemeClr val="tx1"/>
                </a:solidFill>
                <a:latin typeface="Meiryo UI" panose="020B0604030504040204" pitchFamily="50" charset="-128"/>
                <a:ea typeface="Meiryo UI" panose="020B0604030504040204" pitchFamily="50" charset="-128"/>
              </a:rPr>
              <a:t> </a:t>
            </a:r>
            <a:r>
              <a:rPr lang="en-US" altLang="ja-JP" sz="1200" dirty="0">
                <a:solidFill>
                  <a:schemeClr val="tx1"/>
                </a:solidFill>
                <a:latin typeface="Meiryo UI" panose="020B0604030504040204" pitchFamily="50" charset="-128"/>
                <a:ea typeface="Meiryo UI" panose="020B0604030504040204" pitchFamily="50" charset="-128"/>
              </a:rPr>
              <a:t>(RAG)</a:t>
            </a:r>
          </a:p>
        </p:txBody>
      </p:sp>
      <p:cxnSp>
        <p:nvCxnSpPr>
          <p:cNvPr id="94" name="Elbow Connector 93">
            <a:extLst>
              <a:ext uri="{FF2B5EF4-FFF2-40B4-BE49-F238E27FC236}">
                <a16:creationId xmlns:a16="http://schemas.microsoft.com/office/drawing/2014/main" id="{7020ABD7-CD03-147E-6EFC-177D34EE31BD}"/>
              </a:ext>
            </a:extLst>
          </p:cNvPr>
          <p:cNvCxnSpPr>
            <a:cxnSpLocks/>
            <a:stCxn id="46" idx="2"/>
            <a:endCxn id="93" idx="0"/>
          </p:cNvCxnSpPr>
          <p:nvPr/>
        </p:nvCxnSpPr>
        <p:spPr>
          <a:xfrm rot="16200000" flipH="1">
            <a:off x="5906706" y="1902725"/>
            <a:ext cx="1555001" cy="760776"/>
          </a:xfrm>
          <a:prstGeom prst="bentConnector3">
            <a:avLst>
              <a:gd name="adj1" fmla="val 50000"/>
            </a:avLst>
          </a:prstGeom>
          <a:ln w="19050" cap="rnd">
            <a:solidFill>
              <a:schemeClr val="tx1"/>
            </a:solidFill>
            <a:roun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98290720-A476-A24B-FAB2-BD7F65FAF605}"/>
              </a:ext>
            </a:extLst>
          </p:cNvPr>
          <p:cNvSpPr txBox="1"/>
          <p:nvPr/>
        </p:nvSpPr>
        <p:spPr>
          <a:xfrm>
            <a:off x="6352436" y="1578725"/>
            <a:ext cx="1384995" cy="1015663"/>
          </a:xfrm>
          <a:prstGeom prst="rect">
            <a:avLst/>
          </a:prstGeom>
          <a:solidFill>
            <a:schemeClr val="bg2">
              <a:alpha val="46963"/>
            </a:schemeClr>
          </a:solidFill>
          <a:ln>
            <a:noFill/>
          </a:ln>
        </p:spPr>
        <p:txBody>
          <a:bodyPr wrap="square" lIns="0" rIns="0" rtlCol="0">
            <a:spAutoFit/>
          </a:bodyPr>
          <a:lstStyle/>
          <a:p>
            <a:pPr algn="ctr"/>
            <a:r>
              <a:rPr lang="en-JP" sz="1200" dirty="0">
                <a:latin typeface="Meiryo UI" panose="020B0604030504040204" pitchFamily="50" charset="-128"/>
                <a:ea typeface="Meiryo UI" panose="020B0604030504040204" pitchFamily="50" charset="-128"/>
              </a:rPr>
              <a:t>対応中の</a:t>
            </a:r>
          </a:p>
          <a:p>
            <a:pPr algn="ctr"/>
            <a:r>
              <a:rPr lang="en-JP" sz="1200" dirty="0">
                <a:latin typeface="Meiryo UI" panose="020B0604030504040204" pitchFamily="50" charset="-128"/>
                <a:ea typeface="Meiryo UI" panose="020B0604030504040204" pitchFamily="50" charset="-128"/>
              </a:rPr>
              <a:t>ナレッジベース</a:t>
            </a:r>
          </a:p>
          <a:p>
            <a:pPr algn="ctr"/>
            <a:r>
              <a:rPr lang="en-JP" sz="1200" dirty="0">
                <a:latin typeface="Meiryo UI" panose="020B0604030504040204" pitchFamily="50" charset="-128"/>
                <a:ea typeface="Meiryo UI" panose="020B0604030504040204" pitchFamily="50" charset="-128"/>
              </a:rPr>
              <a:t>リアルタイム</a:t>
            </a:r>
          </a:p>
          <a:p>
            <a:pPr algn="ctr"/>
            <a:r>
              <a:rPr lang="en-JP" sz="1200" dirty="0">
                <a:latin typeface="Meiryo UI" panose="020B0604030504040204" pitchFamily="50" charset="-128"/>
                <a:ea typeface="Meiryo UI" panose="020B0604030504040204" pitchFamily="50" charset="-128"/>
              </a:rPr>
              <a:t>問い合わせによる</a:t>
            </a:r>
          </a:p>
          <a:p>
            <a:pPr algn="ctr"/>
            <a:r>
              <a:rPr lang="en-JP" sz="1200" dirty="0">
                <a:latin typeface="Meiryo UI" panose="020B0604030504040204" pitchFamily="50" charset="-128"/>
                <a:ea typeface="Meiryo UI" panose="020B0604030504040204" pitchFamily="50" charset="-128"/>
              </a:rPr>
              <a:t>対応速度・精度向上</a:t>
            </a:r>
          </a:p>
        </p:txBody>
      </p:sp>
      <p:sp>
        <p:nvSpPr>
          <p:cNvPr id="103" name="Rectangle 102">
            <a:extLst>
              <a:ext uri="{FF2B5EF4-FFF2-40B4-BE49-F238E27FC236}">
                <a16:creationId xmlns:a16="http://schemas.microsoft.com/office/drawing/2014/main" id="{EC529903-268D-5F51-B589-64984FC9DDE4}"/>
              </a:ext>
            </a:extLst>
          </p:cNvPr>
          <p:cNvSpPr/>
          <p:nvPr/>
        </p:nvSpPr>
        <p:spPr>
          <a:xfrm>
            <a:off x="8052310" y="1505611"/>
            <a:ext cx="1423561" cy="983235"/>
          </a:xfrm>
          <a:prstGeom prst="rect">
            <a:avLst/>
          </a:prstGeom>
          <a:solidFill>
            <a:srgbClr val="222E3E"/>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JP" sz="1200" dirty="0">
                <a:solidFill>
                  <a:schemeClr val="tx1"/>
                </a:solidFill>
                <a:latin typeface="Meiryo UI" panose="020B0604030504040204" pitchFamily="50" charset="-128"/>
                <a:ea typeface="Meiryo UI" panose="020B0604030504040204" pitchFamily="50" charset="-128"/>
              </a:rPr>
              <a:t>生成</a:t>
            </a:r>
            <a:r>
              <a:rPr lang="ja-JP" altLang="en-US" sz="1200">
                <a:solidFill>
                  <a:schemeClr val="tx1"/>
                </a:solidFill>
                <a:latin typeface="Meiryo UI" panose="020B0604030504040204" pitchFamily="50" charset="-128"/>
                <a:ea typeface="Meiryo UI" panose="020B0604030504040204" pitchFamily="50" charset="-128"/>
              </a:rPr>
              <a:t> </a:t>
            </a:r>
            <a:r>
              <a:rPr lang="en-JP" sz="1200" dirty="0">
                <a:solidFill>
                  <a:schemeClr val="tx1"/>
                </a:solidFill>
                <a:latin typeface="Meiryo UI" panose="020B0604030504040204" pitchFamily="50" charset="-128"/>
                <a:ea typeface="Meiryo UI" panose="020B0604030504040204" pitchFamily="50" charset="-128"/>
              </a:rPr>
              <a:t>AI</a:t>
            </a:r>
            <a:r>
              <a:rPr lang="ja-JP" altLang="en-US" sz="1200">
                <a:solidFill>
                  <a:schemeClr val="tx1"/>
                </a:solidFill>
                <a:latin typeface="Meiryo UI" panose="020B0604030504040204" pitchFamily="50" charset="-128"/>
                <a:ea typeface="Meiryo UI" panose="020B0604030504040204" pitchFamily="50" charset="-128"/>
              </a:rPr>
              <a:t> による</a:t>
            </a:r>
            <a:endParaRPr lang="en-US" altLang="ja-JP" sz="1200" dirty="0">
              <a:solidFill>
                <a:schemeClr val="tx1"/>
              </a:solidFill>
              <a:latin typeface="Meiryo UI" panose="020B0604030504040204" pitchFamily="50" charset="-128"/>
              <a:ea typeface="Meiryo UI" panose="020B0604030504040204" pitchFamily="50" charset="-128"/>
            </a:endParaRPr>
          </a:p>
          <a:p>
            <a:pPr algn="ctr"/>
            <a:r>
              <a:rPr lang="ja-JP" altLang="en-US" sz="1200">
                <a:solidFill>
                  <a:schemeClr val="tx1"/>
                </a:solidFill>
                <a:latin typeface="Meiryo UI" panose="020B0604030504040204" pitchFamily="50" charset="-128"/>
                <a:ea typeface="Meiryo UI" panose="020B0604030504040204" pitchFamily="50" charset="-128"/>
              </a:rPr>
              <a:t>対応結果履歴の</a:t>
            </a:r>
            <a:endParaRPr lang="en-US" altLang="ja-JP" sz="1200" dirty="0">
              <a:solidFill>
                <a:schemeClr val="tx1"/>
              </a:solidFill>
              <a:latin typeface="Meiryo UI" panose="020B0604030504040204" pitchFamily="50" charset="-128"/>
              <a:ea typeface="Meiryo UI" panose="020B0604030504040204" pitchFamily="50" charset="-128"/>
            </a:endParaRPr>
          </a:p>
          <a:p>
            <a:pPr algn="ctr"/>
            <a:r>
              <a:rPr lang="ja-JP" altLang="en-US" sz="1200">
                <a:solidFill>
                  <a:schemeClr val="tx1"/>
                </a:solidFill>
                <a:latin typeface="Meiryo UI" panose="020B0604030504040204" pitchFamily="50" charset="-128"/>
                <a:ea typeface="Meiryo UI" panose="020B0604030504040204" pitchFamily="50" charset="-128"/>
              </a:rPr>
              <a:t>自動作成、</a:t>
            </a:r>
            <a:endParaRPr lang="en-US" altLang="ja-JP" sz="1200" dirty="0">
              <a:solidFill>
                <a:schemeClr val="tx1"/>
              </a:solidFill>
              <a:latin typeface="Meiryo UI" panose="020B0604030504040204" pitchFamily="50" charset="-128"/>
              <a:ea typeface="Meiryo UI" panose="020B0604030504040204" pitchFamily="50" charset="-128"/>
            </a:endParaRPr>
          </a:p>
          <a:p>
            <a:pPr algn="ctr"/>
            <a:r>
              <a:rPr lang="ja-JP" altLang="en-US" sz="1200">
                <a:solidFill>
                  <a:schemeClr val="tx1"/>
                </a:solidFill>
                <a:latin typeface="Meiryo UI" panose="020B0604030504040204" pitchFamily="50" charset="-128"/>
                <a:ea typeface="Meiryo UI" panose="020B0604030504040204" pitchFamily="50" charset="-128"/>
              </a:rPr>
              <a:t>内容分析</a:t>
            </a:r>
            <a:endParaRPr lang="en-US" altLang="ja-JP" sz="1200" dirty="0">
              <a:solidFill>
                <a:schemeClr val="tx1"/>
              </a:solidFill>
              <a:latin typeface="Meiryo UI" panose="020B0604030504040204" pitchFamily="50" charset="-128"/>
              <a:ea typeface="Meiryo UI" panose="020B0604030504040204" pitchFamily="50" charset="-128"/>
            </a:endParaRPr>
          </a:p>
        </p:txBody>
      </p:sp>
      <p:cxnSp>
        <p:nvCxnSpPr>
          <p:cNvPr id="104" name="Elbow Connector 103">
            <a:extLst>
              <a:ext uri="{FF2B5EF4-FFF2-40B4-BE49-F238E27FC236}">
                <a16:creationId xmlns:a16="http://schemas.microsoft.com/office/drawing/2014/main" id="{6CD0D320-149E-5BE0-E2DE-65830D33CC65}"/>
              </a:ext>
            </a:extLst>
          </p:cNvPr>
          <p:cNvCxnSpPr>
            <a:cxnSpLocks/>
            <a:stCxn id="46" idx="3"/>
            <a:endCxn id="103" idx="0"/>
          </p:cNvCxnSpPr>
          <p:nvPr/>
        </p:nvCxnSpPr>
        <p:spPr>
          <a:xfrm>
            <a:off x="6511636" y="1297795"/>
            <a:ext cx="2252455" cy="207816"/>
          </a:xfrm>
          <a:prstGeom prst="bentConnector2">
            <a:avLst/>
          </a:prstGeom>
          <a:ln w="1905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111" name="Elbow Connector 110">
            <a:extLst>
              <a:ext uri="{FF2B5EF4-FFF2-40B4-BE49-F238E27FC236}">
                <a16:creationId xmlns:a16="http://schemas.microsoft.com/office/drawing/2014/main" id="{D041CD39-7D3B-EDE2-ABB4-2B55EC90E23B}"/>
              </a:ext>
            </a:extLst>
          </p:cNvPr>
          <p:cNvCxnSpPr>
            <a:cxnSpLocks/>
          </p:cNvCxnSpPr>
          <p:nvPr/>
        </p:nvCxnSpPr>
        <p:spPr>
          <a:xfrm rot="5400000">
            <a:off x="7155765" y="1193515"/>
            <a:ext cx="571768" cy="3162430"/>
          </a:xfrm>
          <a:prstGeom prst="bentConnector3">
            <a:avLst>
              <a:gd name="adj1" fmla="val 50000"/>
            </a:avLst>
          </a:prstGeom>
          <a:ln w="1905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EEC48D84-305C-BD1B-03D6-0DD27871A393}"/>
              </a:ext>
            </a:extLst>
          </p:cNvPr>
          <p:cNvSpPr txBox="1"/>
          <p:nvPr/>
        </p:nvSpPr>
        <p:spPr>
          <a:xfrm>
            <a:off x="7653708" y="980328"/>
            <a:ext cx="1846660" cy="276999"/>
          </a:xfrm>
          <a:prstGeom prst="rect">
            <a:avLst/>
          </a:prstGeom>
          <a:solidFill>
            <a:schemeClr val="bg2">
              <a:alpha val="46963"/>
            </a:schemeClr>
          </a:solidFill>
          <a:ln>
            <a:noFill/>
          </a:ln>
        </p:spPr>
        <p:txBody>
          <a:bodyPr wrap="square" lIns="0" rIns="0" rtlCol="0">
            <a:spAutoFit/>
          </a:bodyPr>
          <a:lstStyle/>
          <a:p>
            <a:pPr algn="ctr"/>
            <a:r>
              <a:rPr lang="en-JP" sz="1200" dirty="0">
                <a:latin typeface="Meiryo UI" panose="020B0604030504040204" pitchFamily="50" charset="-128"/>
                <a:ea typeface="Meiryo UI" panose="020B0604030504040204" pitchFamily="50" charset="-128"/>
              </a:rPr>
              <a:t>文字起こしされた対応内容</a:t>
            </a:r>
          </a:p>
        </p:txBody>
      </p:sp>
      <p:sp>
        <p:nvSpPr>
          <p:cNvPr id="115" name="TextBox 114">
            <a:extLst>
              <a:ext uri="{FF2B5EF4-FFF2-40B4-BE49-F238E27FC236}">
                <a16:creationId xmlns:a16="http://schemas.microsoft.com/office/drawing/2014/main" id="{86C23A72-B024-E3C2-5E70-95236AAE32CE}"/>
              </a:ext>
            </a:extLst>
          </p:cNvPr>
          <p:cNvSpPr txBox="1"/>
          <p:nvPr/>
        </p:nvSpPr>
        <p:spPr>
          <a:xfrm>
            <a:off x="7966097" y="2651445"/>
            <a:ext cx="1384995" cy="276999"/>
          </a:xfrm>
          <a:prstGeom prst="rect">
            <a:avLst/>
          </a:prstGeom>
          <a:solidFill>
            <a:schemeClr val="bg2">
              <a:alpha val="79000"/>
            </a:schemeClr>
          </a:solidFill>
          <a:ln>
            <a:noFill/>
          </a:ln>
        </p:spPr>
        <p:txBody>
          <a:bodyPr wrap="none" lIns="0" rIns="0" rtlCol="0">
            <a:spAutoFit/>
          </a:bodyPr>
          <a:lstStyle/>
          <a:p>
            <a:pPr algn="ctr"/>
            <a:r>
              <a:rPr lang="en-JP" sz="1200" dirty="0">
                <a:latin typeface="Meiryo UI" panose="020B0604030504040204" pitchFamily="50" charset="-128"/>
                <a:ea typeface="Meiryo UI" panose="020B0604030504040204" pitchFamily="50" charset="-128"/>
              </a:rPr>
              <a:t>対応結果履歴の登録</a:t>
            </a:r>
          </a:p>
        </p:txBody>
      </p:sp>
      <p:sp>
        <p:nvSpPr>
          <p:cNvPr id="137" name="TextBox 136">
            <a:extLst>
              <a:ext uri="{FF2B5EF4-FFF2-40B4-BE49-F238E27FC236}">
                <a16:creationId xmlns:a16="http://schemas.microsoft.com/office/drawing/2014/main" id="{C8C5FD38-FCAF-6B34-292E-015ACB1E27D1}"/>
              </a:ext>
            </a:extLst>
          </p:cNvPr>
          <p:cNvSpPr txBox="1"/>
          <p:nvPr/>
        </p:nvSpPr>
        <p:spPr>
          <a:xfrm>
            <a:off x="7675336" y="456548"/>
            <a:ext cx="1710405" cy="369332"/>
          </a:xfrm>
          <a:prstGeom prst="rect">
            <a:avLst/>
          </a:prstGeom>
          <a:solidFill>
            <a:schemeClr val="bg2"/>
          </a:solidFill>
          <a:ln w="25400">
            <a:solidFill>
              <a:schemeClr val="accent1"/>
            </a:solidFill>
          </a:ln>
        </p:spPr>
        <p:txBody>
          <a:bodyPr wrap="none" lIns="0" rIns="0" rtlCol="0">
            <a:spAutoFit/>
          </a:bodyPr>
          <a:lstStyle/>
          <a:p>
            <a:pPr algn="ctr"/>
            <a:r>
              <a:rPr lang="en-JP" dirty="0">
                <a:latin typeface="Meiryo UI" panose="020B0604030504040204" pitchFamily="50" charset="-128"/>
                <a:ea typeface="Meiryo UI" panose="020B0604030504040204" pitchFamily="50" charset="-128"/>
              </a:rPr>
              <a:t>コールセンター業務</a:t>
            </a:r>
          </a:p>
        </p:txBody>
      </p:sp>
      <p:sp>
        <p:nvSpPr>
          <p:cNvPr id="138" name="TextBox 137">
            <a:extLst>
              <a:ext uri="{FF2B5EF4-FFF2-40B4-BE49-F238E27FC236}">
                <a16:creationId xmlns:a16="http://schemas.microsoft.com/office/drawing/2014/main" id="{AB7561EA-68CA-93C6-1806-69F2BDA84C18}"/>
              </a:ext>
            </a:extLst>
          </p:cNvPr>
          <p:cNvSpPr txBox="1"/>
          <p:nvPr/>
        </p:nvSpPr>
        <p:spPr>
          <a:xfrm>
            <a:off x="10585564" y="456548"/>
            <a:ext cx="923330" cy="369332"/>
          </a:xfrm>
          <a:prstGeom prst="rect">
            <a:avLst/>
          </a:prstGeom>
          <a:solidFill>
            <a:schemeClr val="bg2"/>
          </a:solidFill>
          <a:ln w="25400">
            <a:solidFill>
              <a:schemeClr val="accent1"/>
            </a:solidFill>
          </a:ln>
        </p:spPr>
        <p:txBody>
          <a:bodyPr wrap="none" lIns="0" rIns="0" rtlCol="0">
            <a:spAutoFit/>
          </a:bodyPr>
          <a:lstStyle/>
          <a:p>
            <a:pPr algn="ctr"/>
            <a:r>
              <a:rPr lang="en-JP" dirty="0">
                <a:latin typeface="Meiryo UI" panose="020B0604030504040204" pitchFamily="50" charset="-128"/>
                <a:ea typeface="Meiryo UI" panose="020B0604030504040204" pitchFamily="50" charset="-128"/>
              </a:rPr>
              <a:t>分析業務</a:t>
            </a:r>
          </a:p>
        </p:txBody>
      </p:sp>
      <p:sp>
        <p:nvSpPr>
          <p:cNvPr id="146" name="TextBox 145">
            <a:extLst>
              <a:ext uri="{FF2B5EF4-FFF2-40B4-BE49-F238E27FC236}">
                <a16:creationId xmlns:a16="http://schemas.microsoft.com/office/drawing/2014/main" id="{0DE426A3-6524-51FE-F8DB-794A1146B243}"/>
              </a:ext>
            </a:extLst>
          </p:cNvPr>
          <p:cNvSpPr txBox="1"/>
          <p:nvPr/>
        </p:nvSpPr>
        <p:spPr>
          <a:xfrm>
            <a:off x="7762607" y="6155924"/>
            <a:ext cx="1535869" cy="369332"/>
          </a:xfrm>
          <a:prstGeom prst="rect">
            <a:avLst/>
          </a:prstGeom>
          <a:solidFill>
            <a:schemeClr val="bg2"/>
          </a:solidFill>
          <a:ln w="25400">
            <a:solidFill>
              <a:schemeClr val="accent1"/>
            </a:solidFill>
          </a:ln>
        </p:spPr>
        <p:txBody>
          <a:bodyPr wrap="none" lIns="0" rIns="0" rtlCol="0">
            <a:spAutoFit/>
          </a:bodyPr>
          <a:lstStyle/>
          <a:p>
            <a:pPr algn="ctr"/>
            <a:r>
              <a:rPr lang="en-JP" dirty="0">
                <a:latin typeface="Meiryo UI" panose="020B0604030504040204" pitchFamily="50" charset="-128"/>
                <a:ea typeface="Meiryo UI" panose="020B0604030504040204" pitchFamily="50" charset="-128"/>
              </a:rPr>
              <a:t>Web問い合わせ</a:t>
            </a:r>
          </a:p>
        </p:txBody>
      </p:sp>
      <p:pic>
        <p:nvPicPr>
          <p:cNvPr id="156" name="Graphic 155">
            <a:extLst>
              <a:ext uri="{FF2B5EF4-FFF2-40B4-BE49-F238E27FC236}">
                <a16:creationId xmlns:a16="http://schemas.microsoft.com/office/drawing/2014/main" id="{06E7F6E6-085C-D4B5-E16C-EA4982D812B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14753" y="4470284"/>
            <a:ext cx="457200" cy="457200"/>
          </a:xfrm>
          <a:prstGeom prst="rect">
            <a:avLst/>
          </a:prstGeom>
        </p:spPr>
      </p:pic>
      <p:pic>
        <p:nvPicPr>
          <p:cNvPr id="160" name="Graphic 159">
            <a:extLst>
              <a:ext uri="{FF2B5EF4-FFF2-40B4-BE49-F238E27FC236}">
                <a16:creationId xmlns:a16="http://schemas.microsoft.com/office/drawing/2014/main" id="{73D24AFF-3F08-BE7F-54B6-825C4CF1E491}"/>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321104" y="3067095"/>
            <a:ext cx="457200" cy="457200"/>
          </a:xfrm>
          <a:prstGeom prst="rect">
            <a:avLst/>
          </a:prstGeom>
        </p:spPr>
      </p:pic>
      <p:cxnSp>
        <p:nvCxnSpPr>
          <p:cNvPr id="163" name="Elbow Connector 162">
            <a:extLst>
              <a:ext uri="{FF2B5EF4-FFF2-40B4-BE49-F238E27FC236}">
                <a16:creationId xmlns:a16="http://schemas.microsoft.com/office/drawing/2014/main" id="{4025DB16-8A48-2F04-9D0B-34689D48B5F4}"/>
              </a:ext>
            </a:extLst>
          </p:cNvPr>
          <p:cNvCxnSpPr>
            <a:cxnSpLocks/>
            <a:stCxn id="156" idx="2"/>
            <a:endCxn id="162" idx="1"/>
          </p:cNvCxnSpPr>
          <p:nvPr/>
        </p:nvCxnSpPr>
        <p:spPr>
          <a:xfrm rot="16200000" flipH="1">
            <a:off x="913034" y="4557802"/>
            <a:ext cx="459628" cy="1198991"/>
          </a:xfrm>
          <a:prstGeom prst="bentConnector2">
            <a:avLst/>
          </a:prstGeom>
          <a:ln w="1905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168" name="Elbow Connector 167">
            <a:extLst>
              <a:ext uri="{FF2B5EF4-FFF2-40B4-BE49-F238E27FC236}">
                <a16:creationId xmlns:a16="http://schemas.microsoft.com/office/drawing/2014/main" id="{F5737791-A421-1CC8-AAFC-BFA0041DC6E3}"/>
              </a:ext>
            </a:extLst>
          </p:cNvPr>
          <p:cNvCxnSpPr>
            <a:cxnSpLocks/>
          </p:cNvCxnSpPr>
          <p:nvPr/>
        </p:nvCxnSpPr>
        <p:spPr>
          <a:xfrm flipV="1">
            <a:off x="2710211" y="3873205"/>
            <a:ext cx="2514555" cy="1513907"/>
          </a:xfrm>
          <a:prstGeom prst="bentConnector2">
            <a:avLst/>
          </a:prstGeom>
          <a:ln w="1905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171" name="TextBox 170">
            <a:extLst>
              <a:ext uri="{FF2B5EF4-FFF2-40B4-BE49-F238E27FC236}">
                <a16:creationId xmlns:a16="http://schemas.microsoft.com/office/drawing/2014/main" id="{D506BC59-E7A3-D97F-62D1-F69CFCC2D81E}"/>
              </a:ext>
            </a:extLst>
          </p:cNvPr>
          <p:cNvSpPr txBox="1"/>
          <p:nvPr/>
        </p:nvSpPr>
        <p:spPr>
          <a:xfrm>
            <a:off x="5218432" y="815622"/>
            <a:ext cx="649217" cy="276999"/>
          </a:xfrm>
          <a:prstGeom prst="rect">
            <a:avLst/>
          </a:prstGeom>
          <a:noFill/>
        </p:spPr>
        <p:txBody>
          <a:bodyPr wrap="none" lIns="0" rIns="0" rtlCol="0">
            <a:spAutoFit/>
          </a:bodyPr>
          <a:lstStyle/>
          <a:p>
            <a:pPr algn="ctr"/>
            <a:r>
              <a:rPr lang="en-JP" sz="1200" dirty="0">
                <a:latin typeface="Meiryo UI" panose="020B0604030504040204" pitchFamily="50" charset="-128"/>
                <a:ea typeface="Meiryo UI" panose="020B0604030504040204" pitchFamily="50" charset="-128"/>
              </a:rPr>
              <a:t>ソフトフォン</a:t>
            </a:r>
          </a:p>
        </p:txBody>
      </p:sp>
      <p:sp>
        <p:nvSpPr>
          <p:cNvPr id="172" name="TextBox 171">
            <a:extLst>
              <a:ext uri="{FF2B5EF4-FFF2-40B4-BE49-F238E27FC236}">
                <a16:creationId xmlns:a16="http://schemas.microsoft.com/office/drawing/2014/main" id="{B1B94A62-02EB-2BB0-9C94-DB715F45F34B}"/>
              </a:ext>
            </a:extLst>
          </p:cNvPr>
          <p:cNvSpPr txBox="1"/>
          <p:nvPr/>
        </p:nvSpPr>
        <p:spPr>
          <a:xfrm>
            <a:off x="885873" y="5143582"/>
            <a:ext cx="692497" cy="461665"/>
          </a:xfrm>
          <a:prstGeom prst="rect">
            <a:avLst/>
          </a:prstGeom>
          <a:solidFill>
            <a:schemeClr val="bg2">
              <a:alpha val="74000"/>
            </a:schemeClr>
          </a:solidFill>
          <a:ln>
            <a:noFill/>
          </a:ln>
        </p:spPr>
        <p:txBody>
          <a:bodyPr wrap="none" lIns="0" rIns="0" rtlCol="0">
            <a:spAutoFit/>
          </a:bodyPr>
          <a:lstStyle/>
          <a:p>
            <a:pPr algn="ctr"/>
            <a:r>
              <a:rPr lang="en-JP" sz="1200" dirty="0">
                <a:latin typeface="Meiryo UI" panose="020B0604030504040204" pitchFamily="50" charset="-128"/>
                <a:ea typeface="Meiryo UI" panose="020B0604030504040204" pitchFamily="50" charset="-128"/>
              </a:rPr>
              <a:t>Web</a:t>
            </a:r>
          </a:p>
          <a:p>
            <a:pPr algn="ctr"/>
            <a:r>
              <a:rPr lang="en-JP" sz="1200" dirty="0">
                <a:latin typeface="Meiryo UI" panose="020B0604030504040204" pitchFamily="50" charset="-128"/>
                <a:ea typeface="Meiryo UI" panose="020B0604030504040204" pitchFamily="50" charset="-128"/>
              </a:rPr>
              <a:t>問い合わせ</a:t>
            </a:r>
          </a:p>
        </p:txBody>
      </p:sp>
      <p:cxnSp>
        <p:nvCxnSpPr>
          <p:cNvPr id="173" name="Elbow Connector 172">
            <a:extLst>
              <a:ext uri="{FF2B5EF4-FFF2-40B4-BE49-F238E27FC236}">
                <a16:creationId xmlns:a16="http://schemas.microsoft.com/office/drawing/2014/main" id="{41BE7EAD-8EB0-74DA-9C6B-01A633E577A2}"/>
              </a:ext>
            </a:extLst>
          </p:cNvPr>
          <p:cNvCxnSpPr>
            <a:cxnSpLocks/>
            <a:stCxn id="49" idx="2"/>
            <a:endCxn id="184" idx="0"/>
          </p:cNvCxnSpPr>
          <p:nvPr/>
        </p:nvCxnSpPr>
        <p:spPr>
          <a:xfrm rot="16200000" flipH="1">
            <a:off x="5463480" y="4011385"/>
            <a:ext cx="1162099" cy="885737"/>
          </a:xfrm>
          <a:prstGeom prst="bentConnector3">
            <a:avLst>
              <a:gd name="adj1" fmla="val 50000"/>
            </a:avLst>
          </a:prstGeom>
          <a:ln w="1905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184" name="Rectangle 183">
            <a:extLst>
              <a:ext uri="{FF2B5EF4-FFF2-40B4-BE49-F238E27FC236}">
                <a16:creationId xmlns:a16="http://schemas.microsoft.com/office/drawing/2014/main" id="{0434DE91-C33E-113B-1E8B-8B3C6571FD89}"/>
              </a:ext>
            </a:extLst>
          </p:cNvPr>
          <p:cNvSpPr/>
          <p:nvPr/>
        </p:nvSpPr>
        <p:spPr>
          <a:xfrm>
            <a:off x="5778927" y="5035304"/>
            <a:ext cx="1416942" cy="703616"/>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ja-JP" altLang="en-US" sz="1200">
                <a:solidFill>
                  <a:schemeClr val="tx1"/>
                </a:solidFill>
                <a:latin typeface="Meiryo UI" panose="020B0604030504040204" pitchFamily="50" charset="-128"/>
                <a:ea typeface="Meiryo UI" panose="020B0604030504040204" pitchFamily="50" charset="-128"/>
              </a:rPr>
              <a:t>チャットボット</a:t>
            </a:r>
            <a:endParaRPr lang="en-US" altLang="ja-JP" sz="1200" dirty="0">
              <a:solidFill>
                <a:schemeClr val="tx1"/>
              </a:solidFill>
              <a:latin typeface="Meiryo UI" panose="020B0604030504040204" pitchFamily="50" charset="-128"/>
              <a:ea typeface="Meiryo UI" panose="020B0604030504040204" pitchFamily="50" charset="-128"/>
            </a:endParaRPr>
          </a:p>
          <a:p>
            <a:pPr algn="ctr"/>
            <a:r>
              <a:rPr lang="ja-JP" altLang="en-US" sz="1200">
                <a:solidFill>
                  <a:schemeClr val="tx1"/>
                </a:solidFill>
                <a:latin typeface="Meiryo UI" panose="020B0604030504040204" pitchFamily="50" charset="-128"/>
                <a:ea typeface="Meiryo UI" panose="020B0604030504040204" pitchFamily="50" charset="-128"/>
              </a:rPr>
              <a:t>返信・回答内容</a:t>
            </a:r>
            <a:endParaRPr lang="en-US" altLang="ja-JP" sz="1200" dirty="0">
              <a:solidFill>
                <a:schemeClr val="tx1"/>
              </a:solidFill>
              <a:latin typeface="Meiryo UI" panose="020B0604030504040204" pitchFamily="50" charset="-128"/>
              <a:ea typeface="Meiryo UI" panose="020B0604030504040204" pitchFamily="50" charset="-128"/>
            </a:endParaRPr>
          </a:p>
          <a:p>
            <a:pPr algn="ctr"/>
            <a:r>
              <a:rPr lang="ja-JP" altLang="en-US" sz="1200">
                <a:solidFill>
                  <a:schemeClr val="tx1"/>
                </a:solidFill>
                <a:latin typeface="Meiryo UI" panose="020B0604030504040204" pitchFamily="50" charset="-128"/>
                <a:ea typeface="Meiryo UI" panose="020B0604030504040204" pitchFamily="50" charset="-128"/>
              </a:rPr>
              <a:t>生成</a:t>
            </a:r>
          </a:p>
        </p:txBody>
      </p:sp>
      <p:sp>
        <p:nvSpPr>
          <p:cNvPr id="180" name="TextBox 179">
            <a:extLst>
              <a:ext uri="{FF2B5EF4-FFF2-40B4-BE49-F238E27FC236}">
                <a16:creationId xmlns:a16="http://schemas.microsoft.com/office/drawing/2014/main" id="{95581ACB-995E-FA11-C04C-EAD882C37706}"/>
              </a:ext>
            </a:extLst>
          </p:cNvPr>
          <p:cNvSpPr txBox="1"/>
          <p:nvPr/>
        </p:nvSpPr>
        <p:spPr>
          <a:xfrm>
            <a:off x="3566218" y="5248613"/>
            <a:ext cx="907300" cy="276999"/>
          </a:xfrm>
          <a:prstGeom prst="rect">
            <a:avLst/>
          </a:prstGeom>
          <a:solidFill>
            <a:schemeClr val="bg2">
              <a:alpha val="76000"/>
            </a:schemeClr>
          </a:solidFill>
          <a:ln>
            <a:noFill/>
          </a:ln>
        </p:spPr>
        <p:txBody>
          <a:bodyPr wrap="none" lIns="0" rIns="0" rtlCol="0">
            <a:spAutoFit/>
          </a:bodyPr>
          <a:lstStyle/>
          <a:p>
            <a:pPr algn="ctr"/>
            <a:r>
              <a:rPr lang="en-JP" sz="1200" dirty="0">
                <a:latin typeface="Meiryo UI" panose="020B0604030504040204" pitchFamily="50" charset="-128"/>
                <a:ea typeface="Meiryo UI" panose="020B0604030504040204" pitchFamily="50" charset="-128"/>
              </a:rPr>
              <a:t>カスタマーID等</a:t>
            </a:r>
          </a:p>
        </p:txBody>
      </p:sp>
      <p:cxnSp>
        <p:nvCxnSpPr>
          <p:cNvPr id="190" name="Elbow Connector 189">
            <a:extLst>
              <a:ext uri="{FF2B5EF4-FFF2-40B4-BE49-F238E27FC236}">
                <a16:creationId xmlns:a16="http://schemas.microsoft.com/office/drawing/2014/main" id="{D545ADF3-C3A4-255E-9D4B-229CA38435EE}"/>
              </a:ext>
            </a:extLst>
          </p:cNvPr>
          <p:cNvCxnSpPr>
            <a:cxnSpLocks/>
          </p:cNvCxnSpPr>
          <p:nvPr/>
        </p:nvCxnSpPr>
        <p:spPr>
          <a:xfrm rot="5400000" flipH="1" flipV="1">
            <a:off x="2365497" y="3692387"/>
            <a:ext cx="1162099" cy="1523737"/>
          </a:xfrm>
          <a:prstGeom prst="bentConnector3">
            <a:avLst>
              <a:gd name="adj1" fmla="val 50000"/>
            </a:avLst>
          </a:prstGeom>
          <a:ln w="1905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D67AA437-7165-722A-1D03-2DA6D3533B3E}"/>
              </a:ext>
            </a:extLst>
          </p:cNvPr>
          <p:cNvSpPr txBox="1"/>
          <p:nvPr/>
        </p:nvSpPr>
        <p:spPr>
          <a:xfrm>
            <a:off x="2483724" y="4228859"/>
            <a:ext cx="692497" cy="461665"/>
          </a:xfrm>
          <a:prstGeom prst="rect">
            <a:avLst/>
          </a:prstGeom>
          <a:solidFill>
            <a:schemeClr val="bg2">
              <a:alpha val="74000"/>
            </a:schemeClr>
          </a:solidFill>
          <a:ln>
            <a:noFill/>
          </a:ln>
        </p:spPr>
        <p:txBody>
          <a:bodyPr wrap="none" lIns="0" rIns="0" rtlCol="0">
            <a:spAutoFit/>
          </a:bodyPr>
          <a:lstStyle/>
          <a:p>
            <a:pPr algn="ctr"/>
            <a:r>
              <a:rPr lang="en-JP" sz="1200" dirty="0">
                <a:latin typeface="Meiryo UI" panose="020B0604030504040204" pitchFamily="50" charset="-128"/>
                <a:ea typeface="Meiryo UI" panose="020B0604030504040204" pitchFamily="50" charset="-128"/>
              </a:rPr>
              <a:t>問い合わせ</a:t>
            </a:r>
          </a:p>
          <a:p>
            <a:pPr algn="ctr"/>
            <a:r>
              <a:rPr lang="en-JP" sz="1200" dirty="0">
                <a:latin typeface="Meiryo UI" panose="020B0604030504040204" pitchFamily="50" charset="-128"/>
                <a:ea typeface="Meiryo UI" panose="020B0604030504040204" pitchFamily="50" charset="-128"/>
              </a:rPr>
              <a:t>内容</a:t>
            </a:r>
          </a:p>
        </p:txBody>
      </p:sp>
      <p:sp>
        <p:nvSpPr>
          <p:cNvPr id="38" name="TextBox 37">
            <a:extLst>
              <a:ext uri="{FF2B5EF4-FFF2-40B4-BE49-F238E27FC236}">
                <a16:creationId xmlns:a16="http://schemas.microsoft.com/office/drawing/2014/main" id="{0C429697-F497-52B8-8CC3-C4FB6379F26F}"/>
              </a:ext>
            </a:extLst>
          </p:cNvPr>
          <p:cNvSpPr txBox="1"/>
          <p:nvPr/>
        </p:nvSpPr>
        <p:spPr>
          <a:xfrm>
            <a:off x="1137247" y="1573560"/>
            <a:ext cx="307777" cy="276999"/>
          </a:xfrm>
          <a:prstGeom prst="rect">
            <a:avLst/>
          </a:prstGeom>
          <a:solidFill>
            <a:schemeClr val="bg2">
              <a:alpha val="80000"/>
            </a:schemeClr>
          </a:solidFill>
        </p:spPr>
        <p:txBody>
          <a:bodyPr wrap="none" lIns="0" rIns="0" rtlCol="0">
            <a:spAutoFit/>
          </a:bodyPr>
          <a:lstStyle/>
          <a:p>
            <a:pPr algn="ctr"/>
            <a:r>
              <a:rPr lang="en-JP" sz="1200" dirty="0">
                <a:latin typeface="Meiryo UI" panose="020B0604030504040204" pitchFamily="50" charset="-128"/>
                <a:ea typeface="Meiryo UI" panose="020B0604030504040204" pitchFamily="50" charset="-128"/>
              </a:rPr>
              <a:t>入電</a:t>
            </a:r>
          </a:p>
        </p:txBody>
      </p:sp>
      <p:cxnSp>
        <p:nvCxnSpPr>
          <p:cNvPr id="217" name="Elbow Connector 216">
            <a:extLst>
              <a:ext uri="{FF2B5EF4-FFF2-40B4-BE49-F238E27FC236}">
                <a16:creationId xmlns:a16="http://schemas.microsoft.com/office/drawing/2014/main" id="{EEBD9585-ACA4-E4B6-CE2F-1D5D89B23949}"/>
              </a:ext>
            </a:extLst>
          </p:cNvPr>
          <p:cNvCxnSpPr>
            <a:cxnSpLocks/>
          </p:cNvCxnSpPr>
          <p:nvPr/>
        </p:nvCxnSpPr>
        <p:spPr>
          <a:xfrm rot="5400000" flipH="1">
            <a:off x="2955079" y="2361180"/>
            <a:ext cx="811436" cy="5944045"/>
          </a:xfrm>
          <a:prstGeom prst="bentConnector3">
            <a:avLst>
              <a:gd name="adj1" fmla="val -28172"/>
            </a:avLst>
          </a:prstGeom>
          <a:ln w="1905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E4492B8A-F5B0-A702-518C-43C7E8C3A5CF}"/>
              </a:ext>
            </a:extLst>
          </p:cNvPr>
          <p:cNvSpPr txBox="1"/>
          <p:nvPr/>
        </p:nvSpPr>
        <p:spPr>
          <a:xfrm>
            <a:off x="4593167" y="5835624"/>
            <a:ext cx="593111" cy="276999"/>
          </a:xfrm>
          <a:prstGeom prst="rect">
            <a:avLst/>
          </a:prstGeom>
          <a:solidFill>
            <a:schemeClr val="bg2">
              <a:alpha val="74000"/>
            </a:schemeClr>
          </a:solidFill>
          <a:ln>
            <a:noFill/>
          </a:ln>
        </p:spPr>
        <p:txBody>
          <a:bodyPr wrap="none" lIns="0" rIns="0" rtlCol="0">
            <a:spAutoFit/>
          </a:bodyPr>
          <a:lstStyle/>
          <a:p>
            <a:pPr algn="ctr"/>
            <a:r>
              <a:rPr lang="en-JP" sz="1200" dirty="0">
                <a:latin typeface="Meiryo UI" panose="020B0604030504040204" pitchFamily="50" charset="-128"/>
                <a:ea typeface="Meiryo UI" panose="020B0604030504040204" pitchFamily="50" charset="-128"/>
              </a:rPr>
              <a:t>レスポンス</a:t>
            </a:r>
          </a:p>
        </p:txBody>
      </p:sp>
      <p:cxnSp>
        <p:nvCxnSpPr>
          <p:cNvPr id="221" name="Elbow Connector 220">
            <a:extLst>
              <a:ext uri="{FF2B5EF4-FFF2-40B4-BE49-F238E27FC236}">
                <a16:creationId xmlns:a16="http://schemas.microsoft.com/office/drawing/2014/main" id="{A464B5DB-A432-7E43-1A1A-259A7016CFFF}"/>
              </a:ext>
            </a:extLst>
          </p:cNvPr>
          <p:cNvCxnSpPr>
            <a:cxnSpLocks/>
          </p:cNvCxnSpPr>
          <p:nvPr/>
        </p:nvCxnSpPr>
        <p:spPr>
          <a:xfrm rot="16200000" flipH="1" flipV="1">
            <a:off x="2340508" y="-798521"/>
            <a:ext cx="1977118" cy="5754114"/>
          </a:xfrm>
          <a:prstGeom prst="bentConnector3">
            <a:avLst>
              <a:gd name="adj1" fmla="val -18788"/>
            </a:avLst>
          </a:prstGeom>
          <a:ln w="1905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225" name="TextBox 224">
            <a:extLst>
              <a:ext uri="{FF2B5EF4-FFF2-40B4-BE49-F238E27FC236}">
                <a16:creationId xmlns:a16="http://schemas.microsoft.com/office/drawing/2014/main" id="{036A69EE-9BDD-782F-196C-E1FB89A9D9B1}"/>
              </a:ext>
            </a:extLst>
          </p:cNvPr>
          <p:cNvSpPr txBox="1"/>
          <p:nvPr/>
        </p:nvSpPr>
        <p:spPr>
          <a:xfrm>
            <a:off x="317087" y="815622"/>
            <a:ext cx="307777" cy="276999"/>
          </a:xfrm>
          <a:prstGeom prst="rect">
            <a:avLst/>
          </a:prstGeom>
          <a:solidFill>
            <a:schemeClr val="bg2">
              <a:alpha val="85000"/>
            </a:schemeClr>
          </a:solidFill>
        </p:spPr>
        <p:txBody>
          <a:bodyPr wrap="none" lIns="0" rIns="0" rtlCol="0">
            <a:spAutoFit/>
          </a:bodyPr>
          <a:lstStyle/>
          <a:p>
            <a:pPr algn="ctr"/>
            <a:r>
              <a:rPr lang="en-JP" sz="1200" dirty="0">
                <a:latin typeface="Meiryo UI" panose="020B0604030504040204" pitchFamily="50" charset="-128"/>
                <a:ea typeface="Meiryo UI" panose="020B0604030504040204" pitchFamily="50" charset="-128"/>
              </a:rPr>
              <a:t>会話</a:t>
            </a:r>
          </a:p>
        </p:txBody>
      </p:sp>
      <p:cxnSp>
        <p:nvCxnSpPr>
          <p:cNvPr id="228" name="Elbow Connector 227">
            <a:extLst>
              <a:ext uri="{FF2B5EF4-FFF2-40B4-BE49-F238E27FC236}">
                <a16:creationId xmlns:a16="http://schemas.microsoft.com/office/drawing/2014/main" id="{61BC8D3A-C82F-B358-889F-4F12B1F0162C}"/>
              </a:ext>
            </a:extLst>
          </p:cNvPr>
          <p:cNvCxnSpPr>
            <a:cxnSpLocks/>
            <a:stCxn id="184" idx="2"/>
            <a:endCxn id="233" idx="2"/>
          </p:cNvCxnSpPr>
          <p:nvPr/>
        </p:nvCxnSpPr>
        <p:spPr>
          <a:xfrm rot="5400000" flipH="1" flipV="1">
            <a:off x="7466419" y="4441250"/>
            <a:ext cx="318649" cy="2276692"/>
          </a:xfrm>
          <a:prstGeom prst="bentConnector3">
            <a:avLst>
              <a:gd name="adj1" fmla="val -71740"/>
            </a:avLst>
          </a:prstGeom>
          <a:ln w="1905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3001F1A2-39E5-1953-7786-19633DEB2347}"/>
              </a:ext>
            </a:extLst>
          </p:cNvPr>
          <p:cNvSpPr txBox="1"/>
          <p:nvPr/>
        </p:nvSpPr>
        <p:spPr>
          <a:xfrm>
            <a:off x="7607208" y="5553111"/>
            <a:ext cx="1846660" cy="276999"/>
          </a:xfrm>
          <a:prstGeom prst="rect">
            <a:avLst/>
          </a:prstGeom>
          <a:solidFill>
            <a:schemeClr val="bg2">
              <a:alpha val="46963"/>
            </a:schemeClr>
          </a:solidFill>
          <a:ln>
            <a:noFill/>
          </a:ln>
        </p:spPr>
        <p:txBody>
          <a:bodyPr wrap="square" lIns="0" rIns="0" rtlCol="0">
            <a:spAutoFit/>
          </a:bodyPr>
          <a:lstStyle/>
          <a:p>
            <a:pPr algn="ctr"/>
            <a:r>
              <a:rPr lang="en-JP" sz="1200" dirty="0">
                <a:latin typeface="Meiryo UI" panose="020B0604030504040204" pitchFamily="50" charset="-128"/>
                <a:ea typeface="Meiryo UI" panose="020B0604030504040204" pitchFamily="50" charset="-128"/>
              </a:rPr>
              <a:t>文字起こしされた対応内容</a:t>
            </a:r>
          </a:p>
        </p:txBody>
      </p:sp>
      <p:sp>
        <p:nvSpPr>
          <p:cNvPr id="233" name="Rectangle 232">
            <a:extLst>
              <a:ext uri="{FF2B5EF4-FFF2-40B4-BE49-F238E27FC236}">
                <a16:creationId xmlns:a16="http://schemas.microsoft.com/office/drawing/2014/main" id="{843F2A2F-2169-4411-524E-D084B3D7A76D}"/>
              </a:ext>
            </a:extLst>
          </p:cNvPr>
          <p:cNvSpPr/>
          <p:nvPr/>
        </p:nvSpPr>
        <p:spPr>
          <a:xfrm>
            <a:off x="7816710" y="4748708"/>
            <a:ext cx="1894760" cy="671563"/>
          </a:xfrm>
          <a:prstGeom prst="rect">
            <a:avLst/>
          </a:prstGeom>
          <a:solidFill>
            <a:srgbClr val="222E3E"/>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JP" sz="1200" dirty="0">
                <a:solidFill>
                  <a:schemeClr val="tx1"/>
                </a:solidFill>
                <a:latin typeface="Meiryo UI" panose="020B0604030504040204" pitchFamily="50" charset="-128"/>
                <a:ea typeface="Meiryo UI" panose="020B0604030504040204" pitchFamily="50" charset="-128"/>
              </a:rPr>
              <a:t>生成</a:t>
            </a:r>
            <a:r>
              <a:rPr lang="ja-JP" altLang="en-US" sz="1200">
                <a:solidFill>
                  <a:schemeClr val="tx1"/>
                </a:solidFill>
                <a:latin typeface="Meiryo UI" panose="020B0604030504040204" pitchFamily="50" charset="-128"/>
                <a:ea typeface="Meiryo UI" panose="020B0604030504040204" pitchFamily="50" charset="-128"/>
              </a:rPr>
              <a:t> </a:t>
            </a:r>
            <a:r>
              <a:rPr lang="en-JP" sz="1200" dirty="0">
                <a:solidFill>
                  <a:schemeClr val="tx1"/>
                </a:solidFill>
                <a:latin typeface="Meiryo UI" panose="020B0604030504040204" pitchFamily="50" charset="-128"/>
                <a:ea typeface="Meiryo UI" panose="020B0604030504040204" pitchFamily="50" charset="-128"/>
              </a:rPr>
              <a:t>AI</a:t>
            </a:r>
            <a:r>
              <a:rPr lang="ja-JP" altLang="en-US" sz="1200">
                <a:solidFill>
                  <a:schemeClr val="tx1"/>
                </a:solidFill>
                <a:latin typeface="Meiryo UI" panose="020B0604030504040204" pitchFamily="50" charset="-128"/>
                <a:ea typeface="Meiryo UI" panose="020B0604030504040204" pitchFamily="50" charset="-128"/>
              </a:rPr>
              <a:t> による</a:t>
            </a:r>
            <a:endParaRPr lang="en-US" altLang="ja-JP" sz="1200" dirty="0">
              <a:solidFill>
                <a:schemeClr val="tx1"/>
              </a:solidFill>
              <a:latin typeface="Meiryo UI" panose="020B0604030504040204" pitchFamily="50" charset="-128"/>
              <a:ea typeface="Meiryo UI" panose="020B0604030504040204" pitchFamily="50" charset="-128"/>
            </a:endParaRPr>
          </a:p>
          <a:p>
            <a:pPr algn="ctr"/>
            <a:r>
              <a:rPr lang="ja-JP" altLang="en-US" sz="1200">
                <a:solidFill>
                  <a:schemeClr val="tx1"/>
                </a:solidFill>
                <a:latin typeface="Meiryo UI" panose="020B0604030504040204" pitchFamily="50" charset="-128"/>
                <a:ea typeface="Meiryo UI" panose="020B0604030504040204" pitchFamily="50" charset="-128"/>
              </a:rPr>
              <a:t>対応結果履歴の</a:t>
            </a:r>
            <a:endParaRPr lang="en-US" altLang="ja-JP" sz="1200" dirty="0">
              <a:solidFill>
                <a:schemeClr val="tx1"/>
              </a:solidFill>
              <a:latin typeface="Meiryo UI" panose="020B0604030504040204" pitchFamily="50" charset="-128"/>
              <a:ea typeface="Meiryo UI" panose="020B0604030504040204" pitchFamily="50" charset="-128"/>
            </a:endParaRPr>
          </a:p>
          <a:p>
            <a:pPr algn="ctr"/>
            <a:r>
              <a:rPr lang="ja-JP" altLang="en-US" sz="1200">
                <a:solidFill>
                  <a:schemeClr val="tx1"/>
                </a:solidFill>
                <a:latin typeface="Meiryo UI" panose="020B0604030504040204" pitchFamily="50" charset="-128"/>
                <a:ea typeface="Meiryo UI" panose="020B0604030504040204" pitchFamily="50" charset="-128"/>
              </a:rPr>
              <a:t>自動作成、内容分析</a:t>
            </a:r>
            <a:endParaRPr lang="en-US" altLang="ja-JP" sz="1200" dirty="0">
              <a:solidFill>
                <a:schemeClr val="tx1"/>
              </a:solidFill>
              <a:latin typeface="Meiryo UI" panose="020B0604030504040204" pitchFamily="50" charset="-128"/>
              <a:ea typeface="Meiryo UI" panose="020B0604030504040204" pitchFamily="50" charset="-128"/>
            </a:endParaRPr>
          </a:p>
        </p:txBody>
      </p:sp>
      <p:cxnSp>
        <p:nvCxnSpPr>
          <p:cNvPr id="241" name="Elbow Connector 240">
            <a:extLst>
              <a:ext uri="{FF2B5EF4-FFF2-40B4-BE49-F238E27FC236}">
                <a16:creationId xmlns:a16="http://schemas.microsoft.com/office/drawing/2014/main" id="{FBA99466-07C4-1E5A-EFE0-5BB370D629DC}"/>
              </a:ext>
            </a:extLst>
          </p:cNvPr>
          <p:cNvCxnSpPr>
            <a:cxnSpLocks/>
          </p:cNvCxnSpPr>
          <p:nvPr/>
        </p:nvCxnSpPr>
        <p:spPr>
          <a:xfrm rot="16200000" flipV="1">
            <a:off x="6889772" y="2729742"/>
            <a:ext cx="875503" cy="3162429"/>
          </a:xfrm>
          <a:prstGeom prst="bentConnector3">
            <a:avLst>
              <a:gd name="adj1" fmla="val 50000"/>
            </a:avLst>
          </a:prstGeom>
          <a:ln w="1905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BC17F1FA-C0F9-BD90-8E96-578CA673A88B}"/>
              </a:ext>
            </a:extLst>
          </p:cNvPr>
          <p:cNvSpPr txBox="1"/>
          <p:nvPr/>
        </p:nvSpPr>
        <p:spPr>
          <a:xfrm>
            <a:off x="7812209" y="4180207"/>
            <a:ext cx="1692771" cy="276999"/>
          </a:xfrm>
          <a:prstGeom prst="rect">
            <a:avLst/>
          </a:prstGeom>
          <a:solidFill>
            <a:schemeClr val="bg2">
              <a:alpha val="79000"/>
            </a:schemeClr>
          </a:solidFill>
          <a:ln>
            <a:noFill/>
          </a:ln>
        </p:spPr>
        <p:txBody>
          <a:bodyPr wrap="none" lIns="0" rIns="0" rtlCol="0">
            <a:spAutoFit/>
          </a:bodyPr>
          <a:lstStyle/>
          <a:p>
            <a:pPr algn="ctr"/>
            <a:r>
              <a:rPr lang="en-JP" sz="1200" dirty="0">
                <a:latin typeface="Meiryo UI" panose="020B0604030504040204" pitchFamily="50" charset="-128"/>
                <a:ea typeface="Meiryo UI" panose="020B0604030504040204" pitchFamily="50" charset="-128"/>
              </a:rPr>
              <a:t>対応結果履歴の自動登録</a:t>
            </a:r>
          </a:p>
        </p:txBody>
      </p:sp>
      <p:pic>
        <p:nvPicPr>
          <p:cNvPr id="248" name="Graphic 247">
            <a:extLst>
              <a:ext uri="{FF2B5EF4-FFF2-40B4-BE49-F238E27FC236}">
                <a16:creationId xmlns:a16="http://schemas.microsoft.com/office/drawing/2014/main" id="{C3670E05-13E8-840C-9ED5-7BD2FFCC6508}"/>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0752432" y="3024020"/>
            <a:ext cx="809958" cy="809958"/>
          </a:xfrm>
          <a:prstGeom prst="rect">
            <a:avLst/>
          </a:prstGeom>
        </p:spPr>
      </p:pic>
      <p:cxnSp>
        <p:nvCxnSpPr>
          <p:cNvPr id="257" name="Straight Arrow Connector 256">
            <a:extLst>
              <a:ext uri="{FF2B5EF4-FFF2-40B4-BE49-F238E27FC236}">
                <a16:creationId xmlns:a16="http://schemas.microsoft.com/office/drawing/2014/main" id="{B49D1C35-35E0-EBE6-14D6-EFF98D9AADDF}"/>
              </a:ext>
            </a:extLst>
          </p:cNvPr>
          <p:cNvCxnSpPr>
            <a:cxnSpLocks/>
          </p:cNvCxnSpPr>
          <p:nvPr/>
        </p:nvCxnSpPr>
        <p:spPr>
          <a:xfrm flipV="1">
            <a:off x="7599365" y="3557589"/>
            <a:ext cx="3153067" cy="34603"/>
          </a:xfrm>
          <a:prstGeom prst="straightConnector1">
            <a:avLst/>
          </a:prstGeom>
          <a:ln w="1905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260" name="TextBox 259">
            <a:extLst>
              <a:ext uri="{FF2B5EF4-FFF2-40B4-BE49-F238E27FC236}">
                <a16:creationId xmlns:a16="http://schemas.microsoft.com/office/drawing/2014/main" id="{903D2F80-381D-6C91-7CD3-4EA3BE9B7E56}"/>
              </a:ext>
            </a:extLst>
          </p:cNvPr>
          <p:cNvSpPr txBox="1"/>
          <p:nvPr/>
        </p:nvSpPr>
        <p:spPr>
          <a:xfrm>
            <a:off x="9553286" y="3048102"/>
            <a:ext cx="1042392" cy="646331"/>
          </a:xfrm>
          <a:prstGeom prst="rect">
            <a:avLst/>
          </a:prstGeom>
          <a:solidFill>
            <a:schemeClr val="bg2">
              <a:alpha val="67941"/>
            </a:schemeClr>
          </a:solidFill>
          <a:ln>
            <a:noFill/>
          </a:ln>
        </p:spPr>
        <p:txBody>
          <a:bodyPr wrap="square" lIns="0" rIns="0" rtlCol="0">
            <a:spAutoFit/>
          </a:bodyPr>
          <a:lstStyle/>
          <a:p>
            <a:pPr algn="ctr"/>
            <a:r>
              <a:rPr lang="en-JP" sz="1200" dirty="0">
                <a:latin typeface="Meiryo UI" panose="020B0604030504040204" pitchFamily="50" charset="-128"/>
                <a:ea typeface="Meiryo UI" panose="020B0604030504040204" pitchFamily="50" charset="-128"/>
              </a:rPr>
              <a:t>分析対象</a:t>
            </a:r>
            <a:br>
              <a:rPr lang="en-JP" sz="1200" dirty="0">
                <a:latin typeface="Meiryo UI" panose="020B0604030504040204" pitchFamily="50" charset="-128"/>
                <a:ea typeface="Meiryo UI" panose="020B0604030504040204" pitchFamily="50" charset="-128"/>
              </a:rPr>
            </a:br>
            <a:r>
              <a:rPr lang="en-JP" sz="1200" dirty="0">
                <a:latin typeface="Meiryo UI" panose="020B0604030504040204" pitchFamily="50" charset="-128"/>
                <a:ea typeface="Meiryo UI" panose="020B0604030504040204" pitchFamily="50" charset="-128"/>
              </a:rPr>
              <a:t>データ</a:t>
            </a:r>
          </a:p>
          <a:p>
            <a:pPr algn="ctr"/>
            <a:r>
              <a:rPr lang="en-JP" sz="1200" dirty="0">
                <a:latin typeface="Meiryo UI" panose="020B0604030504040204" pitchFamily="50" charset="-128"/>
                <a:ea typeface="Meiryo UI" panose="020B0604030504040204" pitchFamily="50" charset="-128"/>
              </a:rPr>
              <a:t>リアルタイム登録</a:t>
            </a:r>
          </a:p>
        </p:txBody>
      </p:sp>
      <p:pic>
        <p:nvPicPr>
          <p:cNvPr id="273" name="Graphic 22">
            <a:extLst>
              <a:ext uri="{FF2B5EF4-FFF2-40B4-BE49-F238E27FC236}">
                <a16:creationId xmlns:a16="http://schemas.microsoft.com/office/drawing/2014/main" id="{5DD6BCFE-1D3D-5C8B-BE2F-8169C6FCD4B0}"/>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10390836" y="1089977"/>
            <a:ext cx="415636" cy="415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4" name="TextBox 273">
            <a:extLst>
              <a:ext uri="{FF2B5EF4-FFF2-40B4-BE49-F238E27FC236}">
                <a16:creationId xmlns:a16="http://schemas.microsoft.com/office/drawing/2014/main" id="{0DA290F5-FA88-5C96-DD13-D01F6CA97EFA}"/>
              </a:ext>
            </a:extLst>
          </p:cNvPr>
          <p:cNvSpPr txBox="1"/>
          <p:nvPr/>
        </p:nvSpPr>
        <p:spPr>
          <a:xfrm>
            <a:off x="10496865" y="1529997"/>
            <a:ext cx="203582" cy="276999"/>
          </a:xfrm>
          <a:prstGeom prst="rect">
            <a:avLst/>
          </a:prstGeom>
          <a:noFill/>
        </p:spPr>
        <p:txBody>
          <a:bodyPr wrap="none" lIns="0" rIns="0" rtlCol="0">
            <a:spAutoFit/>
          </a:bodyPr>
          <a:lstStyle/>
          <a:p>
            <a:pPr algn="ctr"/>
            <a:r>
              <a:rPr lang="en-JP" sz="1200" dirty="0">
                <a:latin typeface="Meiryo UI" panose="020B0604030504040204" pitchFamily="50" charset="-128"/>
                <a:ea typeface="Meiryo UI" panose="020B0604030504040204" pitchFamily="50" charset="-128"/>
              </a:rPr>
              <a:t>SV</a:t>
            </a:r>
          </a:p>
        </p:txBody>
      </p:sp>
      <p:pic>
        <p:nvPicPr>
          <p:cNvPr id="279" name="Graphic 278">
            <a:extLst>
              <a:ext uri="{FF2B5EF4-FFF2-40B4-BE49-F238E27FC236}">
                <a16:creationId xmlns:a16="http://schemas.microsoft.com/office/drawing/2014/main" id="{0021A893-C2F2-25E7-E937-10935960012C}"/>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0928811" y="1065836"/>
            <a:ext cx="457200" cy="457200"/>
          </a:xfrm>
          <a:prstGeom prst="rect">
            <a:avLst/>
          </a:prstGeom>
        </p:spPr>
      </p:pic>
      <p:cxnSp>
        <p:nvCxnSpPr>
          <p:cNvPr id="282" name="Straight Arrow Connector 281">
            <a:extLst>
              <a:ext uri="{FF2B5EF4-FFF2-40B4-BE49-F238E27FC236}">
                <a16:creationId xmlns:a16="http://schemas.microsoft.com/office/drawing/2014/main" id="{F82A89C7-143F-F182-E54D-D0F63E77C8ED}"/>
              </a:ext>
            </a:extLst>
          </p:cNvPr>
          <p:cNvCxnSpPr>
            <a:cxnSpLocks/>
            <a:endCxn id="248" idx="0"/>
          </p:cNvCxnSpPr>
          <p:nvPr/>
        </p:nvCxnSpPr>
        <p:spPr>
          <a:xfrm>
            <a:off x="11157411" y="1578725"/>
            <a:ext cx="0" cy="1445295"/>
          </a:xfrm>
          <a:prstGeom prst="straightConnector1">
            <a:avLst/>
          </a:prstGeom>
          <a:ln w="19050" cap="rnd">
            <a:solidFill>
              <a:schemeClr val="tx1"/>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83" name="TextBox 282">
            <a:extLst>
              <a:ext uri="{FF2B5EF4-FFF2-40B4-BE49-F238E27FC236}">
                <a16:creationId xmlns:a16="http://schemas.microsoft.com/office/drawing/2014/main" id="{3354AD33-AB34-12ED-C8A1-FEEF9BD56B16}"/>
              </a:ext>
            </a:extLst>
          </p:cNvPr>
          <p:cNvSpPr txBox="1"/>
          <p:nvPr/>
        </p:nvSpPr>
        <p:spPr>
          <a:xfrm>
            <a:off x="10528791" y="1894725"/>
            <a:ext cx="1261294" cy="923330"/>
          </a:xfrm>
          <a:prstGeom prst="rect">
            <a:avLst/>
          </a:prstGeom>
          <a:solidFill>
            <a:schemeClr val="bg2">
              <a:alpha val="46963"/>
            </a:schemeClr>
          </a:solidFill>
          <a:ln>
            <a:noFill/>
          </a:ln>
        </p:spPr>
        <p:txBody>
          <a:bodyPr wrap="square" lIns="0" rIns="0" rtlCol="0">
            <a:spAutoFit/>
          </a:bodyPr>
          <a:lstStyle/>
          <a:p>
            <a:pPr algn="ctr"/>
            <a:r>
              <a:rPr lang="en-JP" sz="1200" dirty="0">
                <a:latin typeface="Meiryo UI" panose="020B0604030504040204" pitchFamily="50" charset="-128"/>
                <a:ea typeface="Meiryo UI" panose="020B0604030504040204" pitchFamily="50" charset="-128"/>
              </a:rPr>
              <a:t>リアルタイム</a:t>
            </a:r>
          </a:p>
          <a:p>
            <a:pPr algn="ctr"/>
            <a:r>
              <a:rPr lang="en-JP" sz="1200" dirty="0">
                <a:latin typeface="Meiryo UI" panose="020B0604030504040204" pitchFamily="50" charset="-128"/>
                <a:ea typeface="Meiryo UI" panose="020B0604030504040204" pitchFamily="50" charset="-128"/>
              </a:rPr>
              <a:t>ダッシュボード</a:t>
            </a:r>
          </a:p>
          <a:p>
            <a:pPr algn="ctr"/>
            <a:r>
              <a:rPr lang="en-JP" sz="1200" dirty="0">
                <a:latin typeface="Meiryo UI" panose="020B0604030504040204" pitchFamily="50" charset="-128"/>
                <a:ea typeface="Meiryo UI" panose="020B0604030504040204" pitchFamily="50" charset="-128"/>
              </a:rPr>
              <a:t>表示</a:t>
            </a:r>
          </a:p>
          <a:p>
            <a:pPr algn="ctr"/>
            <a:r>
              <a:rPr lang="en-JP" sz="900" dirty="0">
                <a:latin typeface="Meiryo UI" panose="020B0604030504040204" pitchFamily="50" charset="-128"/>
                <a:ea typeface="Meiryo UI" panose="020B0604030504040204" pitchFamily="50" charset="-128"/>
              </a:rPr>
              <a:t>（待ち呼、保留時間、</a:t>
            </a:r>
            <a:br>
              <a:rPr lang="en-JP" sz="900" dirty="0">
                <a:latin typeface="Meiryo UI" panose="020B0604030504040204" pitchFamily="50" charset="-128"/>
                <a:ea typeface="Meiryo UI" panose="020B0604030504040204" pitchFamily="50" charset="-128"/>
              </a:rPr>
            </a:br>
            <a:r>
              <a:rPr lang="en-JP" sz="900" dirty="0">
                <a:latin typeface="Meiryo UI" panose="020B0604030504040204" pitchFamily="50" charset="-128"/>
                <a:ea typeface="Meiryo UI" panose="020B0604030504040204" pitchFamily="50" charset="-128"/>
              </a:rPr>
              <a:t>後処理時間等）</a:t>
            </a:r>
          </a:p>
        </p:txBody>
      </p:sp>
      <p:pic>
        <p:nvPicPr>
          <p:cNvPr id="285" name="Graphic 284">
            <a:extLst>
              <a:ext uri="{FF2B5EF4-FFF2-40B4-BE49-F238E27FC236}">
                <a16:creationId xmlns:a16="http://schemas.microsoft.com/office/drawing/2014/main" id="{67E26E15-E395-1FE1-91B5-58B2547BDBC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0928811" y="5158865"/>
            <a:ext cx="457200" cy="457200"/>
          </a:xfrm>
          <a:prstGeom prst="rect">
            <a:avLst/>
          </a:prstGeom>
        </p:spPr>
      </p:pic>
      <p:cxnSp>
        <p:nvCxnSpPr>
          <p:cNvPr id="290" name="Straight Arrow Connector 289">
            <a:extLst>
              <a:ext uri="{FF2B5EF4-FFF2-40B4-BE49-F238E27FC236}">
                <a16:creationId xmlns:a16="http://schemas.microsoft.com/office/drawing/2014/main" id="{48C96511-EDCA-37C1-5C37-8E4B36885FAC}"/>
              </a:ext>
            </a:extLst>
          </p:cNvPr>
          <p:cNvCxnSpPr>
            <a:cxnSpLocks/>
            <a:stCxn id="285" idx="0"/>
          </p:cNvCxnSpPr>
          <p:nvPr/>
        </p:nvCxnSpPr>
        <p:spPr>
          <a:xfrm flipV="1">
            <a:off x="11157411" y="3833978"/>
            <a:ext cx="0" cy="1324887"/>
          </a:xfrm>
          <a:prstGeom prst="straightConnector1">
            <a:avLst/>
          </a:prstGeom>
          <a:ln w="19050" cap="rnd">
            <a:solidFill>
              <a:schemeClr val="tx1"/>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95" name="TextBox 294">
            <a:extLst>
              <a:ext uri="{FF2B5EF4-FFF2-40B4-BE49-F238E27FC236}">
                <a16:creationId xmlns:a16="http://schemas.microsoft.com/office/drawing/2014/main" id="{BE050EF4-7335-C651-5091-894559ECAA8F}"/>
              </a:ext>
            </a:extLst>
          </p:cNvPr>
          <p:cNvSpPr txBox="1"/>
          <p:nvPr/>
        </p:nvSpPr>
        <p:spPr>
          <a:xfrm>
            <a:off x="10528791" y="4005966"/>
            <a:ext cx="1261294" cy="784830"/>
          </a:xfrm>
          <a:prstGeom prst="rect">
            <a:avLst/>
          </a:prstGeom>
          <a:solidFill>
            <a:schemeClr val="bg2">
              <a:alpha val="46963"/>
            </a:schemeClr>
          </a:solidFill>
          <a:ln>
            <a:noFill/>
          </a:ln>
        </p:spPr>
        <p:txBody>
          <a:bodyPr wrap="square" lIns="0" rIns="0" rtlCol="0">
            <a:spAutoFit/>
          </a:bodyPr>
          <a:lstStyle/>
          <a:p>
            <a:pPr algn="ctr"/>
            <a:r>
              <a:rPr lang="en-JP" sz="1200" dirty="0">
                <a:latin typeface="Meiryo UI" panose="020B0604030504040204" pitchFamily="50" charset="-128"/>
                <a:ea typeface="Meiryo UI" panose="020B0604030504040204" pitchFamily="50" charset="-128"/>
              </a:rPr>
              <a:t>業務分析</a:t>
            </a:r>
          </a:p>
          <a:p>
            <a:pPr algn="ctr"/>
            <a:r>
              <a:rPr lang="en-JP" sz="1200" dirty="0">
                <a:latin typeface="Meiryo UI" panose="020B0604030504040204" pitchFamily="50" charset="-128"/>
                <a:ea typeface="Meiryo UI" panose="020B0604030504040204" pitchFamily="50" charset="-128"/>
              </a:rPr>
              <a:t>ダッシュボード</a:t>
            </a:r>
          </a:p>
          <a:p>
            <a:pPr algn="ctr"/>
            <a:r>
              <a:rPr lang="en-JP" sz="1200" dirty="0">
                <a:latin typeface="Meiryo UI" panose="020B0604030504040204" pitchFamily="50" charset="-128"/>
                <a:ea typeface="Meiryo UI" panose="020B0604030504040204" pitchFamily="50" charset="-128"/>
              </a:rPr>
              <a:t>表示</a:t>
            </a:r>
          </a:p>
          <a:p>
            <a:pPr algn="ctr"/>
            <a:r>
              <a:rPr lang="en-JP" sz="900" dirty="0">
                <a:latin typeface="Meiryo UI" panose="020B0604030504040204" pitchFamily="50" charset="-128"/>
                <a:ea typeface="Meiryo UI" panose="020B0604030504040204" pitchFamily="50" charset="-128"/>
              </a:rPr>
              <a:t>（生産性、解決率等）</a:t>
            </a:r>
          </a:p>
        </p:txBody>
      </p:sp>
      <p:pic>
        <p:nvPicPr>
          <p:cNvPr id="296" name="Graphic 22">
            <a:extLst>
              <a:ext uri="{FF2B5EF4-FFF2-40B4-BE49-F238E27FC236}">
                <a16:creationId xmlns:a16="http://schemas.microsoft.com/office/drawing/2014/main" id="{847ADA15-8490-C274-0DBD-E2AAF1DE5A4A}"/>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10390836" y="5172120"/>
            <a:ext cx="415636" cy="415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 name="TextBox 296">
            <a:extLst>
              <a:ext uri="{FF2B5EF4-FFF2-40B4-BE49-F238E27FC236}">
                <a16:creationId xmlns:a16="http://schemas.microsoft.com/office/drawing/2014/main" id="{883EAD2B-D12F-826A-35FA-334171FB098D}"/>
              </a:ext>
            </a:extLst>
          </p:cNvPr>
          <p:cNvSpPr txBox="1"/>
          <p:nvPr/>
        </p:nvSpPr>
        <p:spPr>
          <a:xfrm>
            <a:off x="10239586" y="5612140"/>
            <a:ext cx="718145" cy="461665"/>
          </a:xfrm>
          <a:prstGeom prst="rect">
            <a:avLst/>
          </a:prstGeom>
          <a:noFill/>
        </p:spPr>
        <p:txBody>
          <a:bodyPr wrap="none" lIns="0" rIns="0" rtlCol="0">
            <a:spAutoFit/>
          </a:bodyPr>
          <a:lstStyle/>
          <a:p>
            <a:pPr algn="ctr"/>
            <a:r>
              <a:rPr lang="en-JP" sz="1200" dirty="0">
                <a:latin typeface="Meiryo UI" panose="020B0604030504040204" pitchFamily="50" charset="-128"/>
                <a:ea typeface="Meiryo UI" panose="020B0604030504040204" pitchFamily="50" charset="-128"/>
              </a:rPr>
              <a:t>管理業務、</a:t>
            </a:r>
          </a:p>
          <a:p>
            <a:pPr algn="ctr"/>
            <a:r>
              <a:rPr lang="en-JP" sz="1200" dirty="0">
                <a:latin typeface="Meiryo UI" panose="020B0604030504040204" pitchFamily="50" charset="-128"/>
                <a:ea typeface="Meiryo UI" panose="020B0604030504040204" pitchFamily="50" charset="-128"/>
              </a:rPr>
              <a:t>マネジメント</a:t>
            </a:r>
          </a:p>
        </p:txBody>
      </p:sp>
      <p:cxnSp>
        <p:nvCxnSpPr>
          <p:cNvPr id="11" name="Elbow Connector 10">
            <a:extLst>
              <a:ext uri="{FF2B5EF4-FFF2-40B4-BE49-F238E27FC236}">
                <a16:creationId xmlns:a16="http://schemas.microsoft.com/office/drawing/2014/main" id="{1FBF493D-02D3-E26C-9BF6-0EBA1E590450}"/>
              </a:ext>
            </a:extLst>
          </p:cNvPr>
          <p:cNvCxnSpPr>
            <a:cxnSpLocks/>
            <a:stCxn id="39" idx="2"/>
            <a:endCxn id="184" idx="0"/>
          </p:cNvCxnSpPr>
          <p:nvPr/>
        </p:nvCxnSpPr>
        <p:spPr>
          <a:xfrm rot="16200000" flipH="1">
            <a:off x="4627695" y="3175600"/>
            <a:ext cx="1162099" cy="2557308"/>
          </a:xfrm>
          <a:prstGeom prst="bentConnector3">
            <a:avLst>
              <a:gd name="adj1" fmla="val 65499"/>
            </a:avLst>
          </a:prstGeom>
          <a:ln w="1905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C12DA517-4486-A819-DB71-BB2A13FF98B1}"/>
              </a:ext>
            </a:extLst>
          </p:cNvPr>
          <p:cNvSpPr/>
          <p:nvPr/>
        </p:nvSpPr>
        <p:spPr>
          <a:xfrm>
            <a:off x="1742344" y="5035304"/>
            <a:ext cx="1105137" cy="703616"/>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ja-JP" altLang="en-US" sz="1200">
                <a:solidFill>
                  <a:schemeClr val="tx1"/>
                </a:solidFill>
                <a:latin typeface="Meiryo UI" panose="020B0604030504040204" pitchFamily="50" charset="-128"/>
                <a:ea typeface="Meiryo UI" panose="020B0604030504040204" pitchFamily="50" charset="-128"/>
              </a:rPr>
              <a:t>問い合わせ</a:t>
            </a:r>
            <a:endParaRPr lang="en-US" altLang="ja-JP" sz="1200" dirty="0">
              <a:solidFill>
                <a:schemeClr val="tx1"/>
              </a:solidFill>
              <a:latin typeface="Meiryo UI" panose="020B0604030504040204" pitchFamily="50" charset="-128"/>
              <a:ea typeface="Meiryo UI" panose="020B0604030504040204" pitchFamily="50" charset="-128"/>
            </a:endParaRPr>
          </a:p>
          <a:p>
            <a:pPr algn="ctr"/>
            <a:r>
              <a:rPr lang="ja-JP" altLang="en-US" sz="1200">
                <a:solidFill>
                  <a:schemeClr val="tx1"/>
                </a:solidFill>
                <a:latin typeface="Meiryo UI" panose="020B0604030504040204" pitchFamily="50" charset="-128"/>
                <a:ea typeface="Meiryo UI" panose="020B0604030504040204" pitchFamily="50" charset="-128"/>
              </a:rPr>
              <a:t>受信</a:t>
            </a:r>
          </a:p>
        </p:txBody>
      </p:sp>
      <p:cxnSp>
        <p:nvCxnSpPr>
          <p:cNvPr id="25" name="Straight Arrow Connector 24">
            <a:extLst>
              <a:ext uri="{FF2B5EF4-FFF2-40B4-BE49-F238E27FC236}">
                <a16:creationId xmlns:a16="http://schemas.microsoft.com/office/drawing/2014/main" id="{80D4506B-8CF0-DBEB-418F-56D2ACDBB877}"/>
              </a:ext>
            </a:extLst>
          </p:cNvPr>
          <p:cNvCxnSpPr>
            <a:cxnSpLocks/>
            <a:stCxn id="156" idx="3"/>
          </p:cNvCxnSpPr>
          <p:nvPr/>
        </p:nvCxnSpPr>
        <p:spPr>
          <a:xfrm flipV="1">
            <a:off x="771953" y="1578725"/>
            <a:ext cx="4745757" cy="3120159"/>
          </a:xfrm>
          <a:prstGeom prst="straightConnector1">
            <a:avLst/>
          </a:prstGeom>
          <a:ln w="1905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2CF0EF6D-D9DB-3798-7763-53BA6A78E5B2}"/>
              </a:ext>
            </a:extLst>
          </p:cNvPr>
          <p:cNvSpPr/>
          <p:nvPr/>
        </p:nvSpPr>
        <p:spPr>
          <a:xfrm>
            <a:off x="3143683" y="3060614"/>
            <a:ext cx="1572814" cy="812591"/>
          </a:xfrm>
          <a:prstGeom prst="rect">
            <a:avLst/>
          </a:prstGeom>
          <a:solidFill>
            <a:srgbClr val="222E3E"/>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JP" sz="1200" dirty="0">
                <a:solidFill>
                  <a:schemeClr val="tx1"/>
                </a:solidFill>
                <a:latin typeface="Meiryo UI" panose="020B0604030504040204" pitchFamily="50" charset="-128"/>
                <a:ea typeface="Meiryo UI" panose="020B0604030504040204" pitchFamily="50" charset="-128"/>
              </a:rPr>
              <a:t>生成</a:t>
            </a:r>
            <a:r>
              <a:rPr lang="ja-JP" altLang="en-US" sz="1200">
                <a:solidFill>
                  <a:schemeClr val="tx1"/>
                </a:solidFill>
                <a:latin typeface="Meiryo UI" panose="020B0604030504040204" pitchFamily="50" charset="-128"/>
                <a:ea typeface="Meiryo UI" panose="020B0604030504040204" pitchFamily="50" charset="-128"/>
              </a:rPr>
              <a:t> </a:t>
            </a:r>
            <a:r>
              <a:rPr lang="en-JP" sz="1200" dirty="0">
                <a:solidFill>
                  <a:schemeClr val="tx1"/>
                </a:solidFill>
                <a:latin typeface="Meiryo UI" panose="020B0604030504040204" pitchFamily="50" charset="-128"/>
                <a:ea typeface="Meiryo UI" panose="020B0604030504040204" pitchFamily="50" charset="-128"/>
              </a:rPr>
              <a:t>AI</a:t>
            </a:r>
            <a:r>
              <a:rPr lang="ja-JP" altLang="en-US" sz="1200">
                <a:solidFill>
                  <a:schemeClr val="tx1"/>
                </a:solidFill>
                <a:latin typeface="Meiryo UI" panose="020B0604030504040204" pitchFamily="50" charset="-128"/>
                <a:ea typeface="Meiryo UI" panose="020B0604030504040204" pitchFamily="50" charset="-128"/>
              </a:rPr>
              <a:t> モデル</a:t>
            </a:r>
            <a:endParaRPr lang="en-US" altLang="ja-JP" sz="1200" dirty="0">
              <a:solidFill>
                <a:schemeClr val="tx1"/>
              </a:solidFill>
              <a:latin typeface="Meiryo UI" panose="020B0604030504040204" pitchFamily="50" charset="-128"/>
              <a:ea typeface="Meiryo UI" panose="020B0604030504040204" pitchFamily="50" charset="-128"/>
            </a:endParaRPr>
          </a:p>
        </p:txBody>
      </p:sp>
      <p:sp>
        <p:nvSpPr>
          <p:cNvPr id="29" name="TextBox 28">
            <a:extLst>
              <a:ext uri="{FF2B5EF4-FFF2-40B4-BE49-F238E27FC236}">
                <a16:creationId xmlns:a16="http://schemas.microsoft.com/office/drawing/2014/main" id="{BE9D14C4-E2E6-BAB9-1A71-FAA61F01CD14}"/>
              </a:ext>
            </a:extLst>
          </p:cNvPr>
          <p:cNvSpPr txBox="1"/>
          <p:nvPr/>
        </p:nvSpPr>
        <p:spPr>
          <a:xfrm rot="19504281">
            <a:off x="1071480" y="3486217"/>
            <a:ext cx="1695977" cy="830997"/>
          </a:xfrm>
          <a:prstGeom prst="rect">
            <a:avLst/>
          </a:prstGeom>
          <a:solidFill>
            <a:schemeClr val="bg2">
              <a:alpha val="74000"/>
            </a:schemeClr>
          </a:solidFill>
          <a:ln>
            <a:noFill/>
          </a:ln>
        </p:spPr>
        <p:txBody>
          <a:bodyPr wrap="none" lIns="0" rIns="0" rtlCol="0" anchor="ctr">
            <a:spAutoFit/>
          </a:bodyPr>
          <a:lstStyle/>
          <a:p>
            <a:pPr algn="ctr"/>
            <a:r>
              <a:rPr lang="en-JP" sz="1200" dirty="0">
                <a:latin typeface="Meiryo UI" panose="020B0604030504040204" pitchFamily="50" charset="-128"/>
                <a:ea typeface="Meiryo UI" panose="020B0604030504040204" pitchFamily="50" charset="-128"/>
              </a:rPr>
              <a:t>自動生成されたレスポンスで</a:t>
            </a:r>
          </a:p>
          <a:p>
            <a:pPr algn="ctr"/>
            <a:r>
              <a:rPr lang="en-JP" sz="1200" dirty="0">
                <a:latin typeface="Meiryo UI" panose="020B0604030504040204" pitchFamily="50" charset="-128"/>
                <a:ea typeface="Meiryo UI" panose="020B0604030504040204" pitchFamily="50" charset="-128"/>
              </a:rPr>
              <a:t>問題解決しなければ</a:t>
            </a:r>
          </a:p>
          <a:p>
            <a:pPr algn="ctr"/>
            <a:r>
              <a:rPr lang="en-JP" sz="1200" dirty="0">
                <a:latin typeface="Meiryo UI" panose="020B0604030504040204" pitchFamily="50" charset="-128"/>
                <a:ea typeface="Meiryo UI" panose="020B0604030504040204" pitchFamily="50" charset="-128"/>
              </a:rPr>
              <a:t>内容のサマリ・関連情報</a:t>
            </a:r>
          </a:p>
          <a:p>
            <a:pPr algn="ctr"/>
            <a:r>
              <a:rPr lang="en-JP" sz="1200" dirty="0">
                <a:latin typeface="Meiryo UI" panose="020B0604030504040204" pitchFamily="50" charset="-128"/>
                <a:ea typeface="Meiryo UI" panose="020B0604030504040204" pitchFamily="50" charset="-128"/>
              </a:rPr>
              <a:t>とともにオペレータに接続</a:t>
            </a:r>
          </a:p>
        </p:txBody>
      </p:sp>
      <p:sp>
        <p:nvSpPr>
          <p:cNvPr id="51" name="Rectangle 50">
            <a:extLst>
              <a:ext uri="{FF2B5EF4-FFF2-40B4-BE49-F238E27FC236}">
                <a16:creationId xmlns:a16="http://schemas.microsoft.com/office/drawing/2014/main" id="{D821A49D-B754-887B-9ADC-FEDCB8E360C5}"/>
              </a:ext>
            </a:extLst>
          </p:cNvPr>
          <p:cNvSpPr/>
          <p:nvPr/>
        </p:nvSpPr>
        <p:spPr>
          <a:xfrm>
            <a:off x="3318808" y="1542917"/>
            <a:ext cx="1416942" cy="703616"/>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ja-JP" altLang="en-US" sz="1200">
                <a:solidFill>
                  <a:schemeClr val="tx1"/>
                </a:solidFill>
                <a:latin typeface="Meiryo UI" panose="020B0604030504040204" pitchFamily="50" charset="-128"/>
                <a:ea typeface="Meiryo UI" panose="020B0604030504040204" pitchFamily="50" charset="-128"/>
              </a:rPr>
              <a:t>オペレータ向け</a:t>
            </a:r>
            <a:endParaRPr lang="en-US" altLang="ja-JP" sz="1200" dirty="0">
              <a:solidFill>
                <a:schemeClr val="tx1"/>
              </a:solidFill>
              <a:latin typeface="Meiryo UI" panose="020B0604030504040204" pitchFamily="50" charset="-128"/>
              <a:ea typeface="Meiryo UI" panose="020B0604030504040204" pitchFamily="50" charset="-128"/>
            </a:endParaRPr>
          </a:p>
          <a:p>
            <a:pPr algn="ctr"/>
            <a:r>
              <a:rPr lang="ja-JP" altLang="en-US" sz="1200">
                <a:solidFill>
                  <a:schemeClr val="tx1"/>
                </a:solidFill>
                <a:latin typeface="Meiryo UI" panose="020B0604030504040204" pitchFamily="50" charset="-128"/>
                <a:ea typeface="Meiryo UI" panose="020B0604030504040204" pitchFamily="50" charset="-128"/>
              </a:rPr>
              <a:t>関連情報の</a:t>
            </a:r>
          </a:p>
          <a:p>
            <a:pPr algn="ctr"/>
            <a:r>
              <a:rPr lang="ja-JP" altLang="en-US" sz="1200">
                <a:solidFill>
                  <a:schemeClr val="tx1"/>
                </a:solidFill>
                <a:latin typeface="Meiryo UI" panose="020B0604030504040204" pitchFamily="50" charset="-128"/>
                <a:ea typeface="Meiryo UI" panose="020B0604030504040204" pitchFamily="50" charset="-128"/>
              </a:rPr>
              <a:t>レコメンド</a:t>
            </a:r>
          </a:p>
        </p:txBody>
      </p:sp>
      <p:sp>
        <p:nvSpPr>
          <p:cNvPr id="4" name="Rectangle 3">
            <a:extLst>
              <a:ext uri="{FF2B5EF4-FFF2-40B4-BE49-F238E27FC236}">
                <a16:creationId xmlns:a16="http://schemas.microsoft.com/office/drawing/2014/main" id="{66CD998D-CCE8-6992-D57F-CE138C930C95}"/>
              </a:ext>
            </a:extLst>
          </p:cNvPr>
          <p:cNvSpPr/>
          <p:nvPr/>
        </p:nvSpPr>
        <p:spPr>
          <a:xfrm>
            <a:off x="91174" y="445662"/>
            <a:ext cx="12192000" cy="6198077"/>
          </a:xfrm>
          <a:prstGeom prst="rect">
            <a:avLst/>
          </a:prstGeom>
          <a:solidFill>
            <a:srgbClr val="222E3E">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JP" dirty="0">
              <a:solidFill>
                <a:schemeClr val="bg1"/>
              </a:solidFill>
              <a:latin typeface="Meiryo UI" panose="020B0604030504040204" pitchFamily="50" charset="-128"/>
              <a:ea typeface="Meiryo UI" panose="020B0604030504040204" pitchFamily="50" charset="-128"/>
            </a:endParaRPr>
          </a:p>
        </p:txBody>
      </p:sp>
      <p:sp>
        <p:nvSpPr>
          <p:cNvPr id="5" name="Rounded Rectangle 4">
            <a:extLst>
              <a:ext uri="{FF2B5EF4-FFF2-40B4-BE49-F238E27FC236}">
                <a16:creationId xmlns:a16="http://schemas.microsoft.com/office/drawing/2014/main" id="{8271FEB9-6717-463D-5E45-9D4FC2EE3BF0}"/>
              </a:ext>
            </a:extLst>
          </p:cNvPr>
          <p:cNvSpPr/>
          <p:nvPr/>
        </p:nvSpPr>
        <p:spPr>
          <a:xfrm>
            <a:off x="2537932" y="414353"/>
            <a:ext cx="2670284" cy="963196"/>
          </a:xfrm>
          <a:prstGeom prst="roundRect">
            <a:avLst/>
          </a:prstGeom>
          <a:solidFill>
            <a:schemeClr val="tx1"/>
          </a:solidFill>
          <a:ln>
            <a:solidFill>
              <a:srgbClr val="222E3E"/>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JP" sz="1200" dirty="0">
                <a:solidFill>
                  <a:schemeClr val="bg1"/>
                </a:solidFill>
                <a:latin typeface="Meiryo UI" panose="020B0604030504040204" pitchFamily="50" charset="-128"/>
                <a:ea typeface="Meiryo UI" panose="020B0604030504040204" pitchFamily="50" charset="-128"/>
              </a:rPr>
              <a:t>Amazon Connect</a:t>
            </a:r>
          </a:p>
          <a:p>
            <a:pPr algn="ctr"/>
            <a:r>
              <a:rPr lang="en-JP" sz="1200" dirty="0">
                <a:solidFill>
                  <a:schemeClr val="bg1"/>
                </a:solidFill>
                <a:latin typeface="Meiryo UI" panose="020B0604030504040204" pitchFamily="50" charset="-128"/>
                <a:ea typeface="Meiryo UI" panose="020B0604030504040204" pitchFamily="50" charset="-128"/>
                <a:hlinkClick r:id="rId13"/>
              </a:rPr>
              <a:t>スキルベースドルーティング</a:t>
            </a:r>
            <a:endParaRPr lang="en-JP" sz="1200" dirty="0">
              <a:solidFill>
                <a:schemeClr val="bg1"/>
              </a:solidFill>
              <a:latin typeface="Meiryo UI" panose="020B0604030504040204" pitchFamily="50" charset="-128"/>
              <a:ea typeface="Meiryo UI" panose="020B0604030504040204" pitchFamily="50" charset="-128"/>
            </a:endParaRPr>
          </a:p>
          <a:p>
            <a:pPr algn="ctr"/>
            <a:r>
              <a:rPr lang="en-JP" sz="1200" dirty="0">
                <a:solidFill>
                  <a:schemeClr val="bg1"/>
                </a:solidFill>
                <a:latin typeface="Meiryo UI" panose="020B0604030504040204" pitchFamily="50" charset="-128"/>
                <a:ea typeface="Meiryo UI" panose="020B0604030504040204" pitchFamily="50" charset="-128"/>
              </a:rPr>
              <a:t>（標準機能）</a:t>
            </a:r>
          </a:p>
          <a:p>
            <a:pPr algn="ctr"/>
            <a:r>
              <a:rPr lang="en-JP" sz="1200" dirty="0">
                <a:solidFill>
                  <a:schemeClr val="bg1"/>
                </a:solidFill>
                <a:latin typeface="Meiryo UI" panose="020B0604030504040204" pitchFamily="50" charset="-128"/>
                <a:ea typeface="Meiryo UI" panose="020B0604030504040204" pitchFamily="50" charset="-128"/>
              </a:rPr>
              <a:t>Amazon Lex を組み合わせた</a:t>
            </a:r>
          </a:p>
          <a:p>
            <a:pPr algn="ctr"/>
            <a:r>
              <a:rPr lang="en-JP" sz="1200" dirty="0">
                <a:solidFill>
                  <a:schemeClr val="bg1"/>
                </a:solidFill>
                <a:latin typeface="Meiryo UI" panose="020B0604030504040204" pitchFamily="50" charset="-128"/>
                <a:ea typeface="Meiryo UI" panose="020B0604030504040204" pitchFamily="50" charset="-128"/>
              </a:rPr>
              <a:t>高度化も可能</a:t>
            </a:r>
          </a:p>
        </p:txBody>
      </p:sp>
      <p:sp>
        <p:nvSpPr>
          <p:cNvPr id="6" name="Rounded Rectangle 5">
            <a:extLst>
              <a:ext uri="{FF2B5EF4-FFF2-40B4-BE49-F238E27FC236}">
                <a16:creationId xmlns:a16="http://schemas.microsoft.com/office/drawing/2014/main" id="{1D451549-3E77-37ED-55AC-60C96FFC8948}"/>
              </a:ext>
            </a:extLst>
          </p:cNvPr>
          <p:cNvSpPr/>
          <p:nvPr/>
        </p:nvSpPr>
        <p:spPr>
          <a:xfrm>
            <a:off x="3162438" y="2459388"/>
            <a:ext cx="4733117" cy="505886"/>
          </a:xfrm>
          <a:prstGeom prst="roundRect">
            <a:avLst/>
          </a:prstGeom>
          <a:solidFill>
            <a:schemeClr val="tx1"/>
          </a:solidFill>
          <a:ln>
            <a:solidFill>
              <a:srgbClr val="222E3E"/>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JP" sz="1200" dirty="0">
                <a:solidFill>
                  <a:schemeClr val="bg1"/>
                </a:solidFill>
                <a:latin typeface="Meiryo UI" panose="020B0604030504040204" pitchFamily="50" charset="-128"/>
                <a:ea typeface="Meiryo UI" panose="020B0604030504040204" pitchFamily="50" charset="-128"/>
                <a:hlinkClick r:id="rId14"/>
              </a:rPr>
              <a:t>Amazon Q in Connect</a:t>
            </a:r>
            <a:r>
              <a:rPr lang="ja-JP" altLang="en-US" sz="1200">
                <a:solidFill>
                  <a:schemeClr val="bg1"/>
                </a:solidFill>
                <a:latin typeface="Meiryo UI" panose="020B0604030504040204" pitchFamily="50" charset="-128"/>
                <a:ea typeface="Meiryo UI" panose="020B0604030504040204" pitchFamily="50" charset="-128"/>
              </a:rPr>
              <a:t> </a:t>
            </a:r>
            <a:r>
              <a:rPr lang="en-JP" sz="1200" dirty="0">
                <a:solidFill>
                  <a:schemeClr val="bg1"/>
                </a:solidFill>
                <a:latin typeface="Meiryo UI" panose="020B0604030504040204" pitchFamily="50" charset="-128"/>
                <a:ea typeface="Meiryo UI" panose="020B0604030504040204" pitchFamily="50" charset="-128"/>
              </a:rPr>
              <a:t>で生成AI</a:t>
            </a:r>
            <a:r>
              <a:rPr lang="ja-JP" altLang="en-US" sz="1200">
                <a:solidFill>
                  <a:schemeClr val="bg1"/>
                </a:solidFill>
                <a:latin typeface="Meiryo UI" panose="020B0604030504040204" pitchFamily="50" charset="-128"/>
                <a:ea typeface="Meiryo UI" panose="020B0604030504040204" pitchFamily="50" charset="-128"/>
              </a:rPr>
              <a:t>を利用して</a:t>
            </a:r>
            <a:endParaRPr lang="en-US" altLang="ja-JP" sz="1200" dirty="0">
              <a:solidFill>
                <a:schemeClr val="bg1"/>
              </a:solidFill>
              <a:latin typeface="Meiryo UI" panose="020B0604030504040204" pitchFamily="50" charset="-128"/>
              <a:ea typeface="Meiryo UI" panose="020B0604030504040204" pitchFamily="50" charset="-128"/>
            </a:endParaRPr>
          </a:p>
          <a:p>
            <a:pPr algn="ctr"/>
            <a:r>
              <a:rPr lang="en-JP" sz="1200" dirty="0">
                <a:solidFill>
                  <a:schemeClr val="bg1"/>
                </a:solidFill>
                <a:latin typeface="Meiryo UI" panose="020B0604030504040204" pitchFamily="50" charset="-128"/>
                <a:ea typeface="Meiryo UI" panose="020B0604030504040204" pitchFamily="50" charset="-128"/>
              </a:rPr>
              <a:t>通話前・通話中・通話後のリアルタイムサポート</a:t>
            </a:r>
          </a:p>
        </p:txBody>
      </p:sp>
      <p:sp>
        <p:nvSpPr>
          <p:cNvPr id="7" name="Rounded Rectangle 6">
            <a:extLst>
              <a:ext uri="{FF2B5EF4-FFF2-40B4-BE49-F238E27FC236}">
                <a16:creationId xmlns:a16="http://schemas.microsoft.com/office/drawing/2014/main" id="{8389F735-5C56-4F05-7C21-2E6CBE82C113}"/>
              </a:ext>
            </a:extLst>
          </p:cNvPr>
          <p:cNvSpPr/>
          <p:nvPr/>
        </p:nvSpPr>
        <p:spPr>
          <a:xfrm>
            <a:off x="1029445" y="1431232"/>
            <a:ext cx="1813442" cy="872177"/>
          </a:xfrm>
          <a:prstGeom prst="roundRect">
            <a:avLst/>
          </a:prstGeom>
          <a:solidFill>
            <a:schemeClr val="tx1"/>
          </a:solidFill>
          <a:ln>
            <a:solidFill>
              <a:srgbClr val="222E3E"/>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JP" sz="1200" dirty="0">
                <a:solidFill>
                  <a:schemeClr val="bg1"/>
                </a:solidFill>
                <a:latin typeface="Meiryo UI" panose="020B0604030504040204" pitchFamily="50" charset="-128"/>
                <a:ea typeface="Meiryo UI" panose="020B0604030504040204" pitchFamily="50" charset="-128"/>
              </a:rPr>
              <a:t>Amazon Connect</a:t>
            </a:r>
          </a:p>
          <a:p>
            <a:pPr algn="ctr"/>
            <a:r>
              <a:rPr lang="en-JP" sz="1200" dirty="0">
                <a:solidFill>
                  <a:schemeClr val="bg1"/>
                </a:solidFill>
                <a:latin typeface="Meiryo UI" panose="020B0604030504040204" pitchFamily="50" charset="-128"/>
                <a:ea typeface="Meiryo UI" panose="020B0604030504040204" pitchFamily="50" charset="-128"/>
                <a:hlinkClick r:id="rId13"/>
              </a:rPr>
              <a:t>コンタクトフロー</a:t>
            </a:r>
            <a:endParaRPr lang="en-JP" sz="1200" dirty="0">
              <a:solidFill>
                <a:schemeClr val="bg1"/>
              </a:solidFill>
              <a:latin typeface="Meiryo UI" panose="020B0604030504040204" pitchFamily="50" charset="-128"/>
              <a:ea typeface="Meiryo UI" panose="020B0604030504040204" pitchFamily="50" charset="-128"/>
            </a:endParaRPr>
          </a:p>
          <a:p>
            <a:pPr algn="ctr"/>
            <a:r>
              <a:rPr lang="en-JP" sz="1200" dirty="0">
                <a:solidFill>
                  <a:schemeClr val="bg1"/>
                </a:solidFill>
                <a:latin typeface="Meiryo UI" panose="020B0604030504040204" pitchFamily="50" charset="-128"/>
                <a:ea typeface="Meiryo UI" panose="020B0604030504040204" pitchFamily="50" charset="-128"/>
              </a:rPr>
              <a:t>（標準機能）</a:t>
            </a:r>
          </a:p>
        </p:txBody>
      </p:sp>
      <p:sp>
        <p:nvSpPr>
          <p:cNvPr id="8" name="Rounded Rectangle 7">
            <a:extLst>
              <a:ext uri="{FF2B5EF4-FFF2-40B4-BE49-F238E27FC236}">
                <a16:creationId xmlns:a16="http://schemas.microsoft.com/office/drawing/2014/main" id="{9B41A99B-30AE-4A17-58BB-701822570FE7}"/>
              </a:ext>
            </a:extLst>
          </p:cNvPr>
          <p:cNvSpPr/>
          <p:nvPr/>
        </p:nvSpPr>
        <p:spPr>
          <a:xfrm>
            <a:off x="4006351" y="1768175"/>
            <a:ext cx="3294161" cy="573698"/>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JP" sz="1200" dirty="0">
                <a:solidFill>
                  <a:schemeClr val="bg1"/>
                </a:solidFill>
                <a:latin typeface="Meiryo UI" panose="020B0604030504040204" pitchFamily="50" charset="-128"/>
                <a:ea typeface="Meiryo UI" panose="020B0604030504040204" pitchFamily="50" charset="-128"/>
              </a:rPr>
              <a:t>ご利用中のCSM</a:t>
            </a:r>
            <a:r>
              <a:rPr lang="ja-JP" altLang="en-US" sz="1200">
                <a:solidFill>
                  <a:schemeClr val="bg1"/>
                </a:solidFill>
                <a:latin typeface="Meiryo UI" panose="020B0604030504040204" pitchFamily="50" charset="-128"/>
                <a:ea typeface="Meiryo UI" panose="020B0604030504040204" pitchFamily="50" charset="-128"/>
              </a:rPr>
              <a:t> との </a:t>
            </a:r>
            <a:r>
              <a:rPr lang="en-US" altLang="ja-JP" sz="1200" dirty="0">
                <a:solidFill>
                  <a:schemeClr val="bg1"/>
                </a:solidFill>
                <a:latin typeface="Meiryo UI" panose="020B0604030504040204" pitchFamily="50" charset="-128"/>
                <a:ea typeface="Meiryo UI" panose="020B0604030504040204" pitchFamily="50" charset="-128"/>
              </a:rPr>
              <a:t>API</a:t>
            </a:r>
            <a:r>
              <a:rPr lang="ja-JP" altLang="en-US" sz="1200">
                <a:solidFill>
                  <a:schemeClr val="bg1"/>
                </a:solidFill>
                <a:latin typeface="Meiryo UI" panose="020B0604030504040204" pitchFamily="50" charset="-128"/>
                <a:ea typeface="Meiryo UI" panose="020B0604030504040204" pitchFamily="50" charset="-128"/>
              </a:rPr>
              <a:t> 連携を実装</a:t>
            </a:r>
            <a:endParaRPr lang="en-US" altLang="ja-JP" sz="1200" dirty="0">
              <a:solidFill>
                <a:schemeClr val="bg1"/>
              </a:solidFill>
              <a:latin typeface="Meiryo UI" panose="020B0604030504040204" pitchFamily="50" charset="-128"/>
              <a:ea typeface="Meiryo UI" panose="020B0604030504040204" pitchFamily="50" charset="-128"/>
            </a:endParaRPr>
          </a:p>
          <a:p>
            <a:pPr algn="ctr"/>
            <a:r>
              <a:rPr lang="en-US" altLang="ja-JP" sz="1200" dirty="0">
                <a:solidFill>
                  <a:schemeClr val="bg1"/>
                </a:solidFill>
                <a:latin typeface="Meiryo UI" panose="020B0604030504040204" pitchFamily="50" charset="-128"/>
                <a:ea typeface="Meiryo UI" panose="020B0604030504040204" pitchFamily="50" charset="-128"/>
              </a:rPr>
              <a:t>※</a:t>
            </a:r>
            <a:r>
              <a:rPr lang="en-US" sz="1200" dirty="0">
                <a:solidFill>
                  <a:schemeClr val="bg1"/>
                </a:solidFill>
                <a:latin typeface="Meiryo UI" panose="020B0604030504040204" pitchFamily="50" charset="-128"/>
                <a:ea typeface="Meiryo UI" panose="020B0604030504040204" pitchFamily="50" charset="-128"/>
              </a:rPr>
              <a:t>Marketplace </a:t>
            </a:r>
            <a:r>
              <a:rPr lang="en-US" sz="1200" dirty="0" err="1">
                <a:solidFill>
                  <a:schemeClr val="bg1"/>
                </a:solidFill>
                <a:latin typeface="Meiryo UI" panose="020B0604030504040204" pitchFamily="50" charset="-128"/>
                <a:ea typeface="Meiryo UI" panose="020B0604030504040204" pitchFamily="50" charset="-128"/>
              </a:rPr>
              <a:t>に接続パッケージもあり</a:t>
            </a:r>
            <a:endParaRPr lang="en-JP" sz="1200" dirty="0">
              <a:solidFill>
                <a:schemeClr val="bg1"/>
              </a:solidFill>
              <a:latin typeface="Meiryo UI" panose="020B0604030504040204" pitchFamily="50" charset="-128"/>
              <a:ea typeface="Meiryo UI" panose="020B0604030504040204" pitchFamily="50" charset="-128"/>
            </a:endParaRPr>
          </a:p>
        </p:txBody>
      </p:sp>
      <p:sp>
        <p:nvSpPr>
          <p:cNvPr id="9" name="Rounded Rectangle 8">
            <a:extLst>
              <a:ext uri="{FF2B5EF4-FFF2-40B4-BE49-F238E27FC236}">
                <a16:creationId xmlns:a16="http://schemas.microsoft.com/office/drawing/2014/main" id="{1FC99074-E6B9-0A44-24C4-0F0D0A833277}"/>
              </a:ext>
            </a:extLst>
          </p:cNvPr>
          <p:cNvSpPr/>
          <p:nvPr/>
        </p:nvSpPr>
        <p:spPr>
          <a:xfrm>
            <a:off x="7966096" y="1027890"/>
            <a:ext cx="1846660" cy="1566497"/>
          </a:xfrm>
          <a:prstGeom prst="roundRect">
            <a:avLst/>
          </a:prstGeom>
          <a:solidFill>
            <a:schemeClr val="tx1"/>
          </a:solidFill>
          <a:ln>
            <a:solidFill>
              <a:srgbClr val="222E3E"/>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JP" sz="1200" dirty="0">
                <a:solidFill>
                  <a:schemeClr val="bg1"/>
                </a:solidFill>
                <a:latin typeface="Meiryo UI" panose="020B0604030504040204" pitchFamily="50" charset="-128"/>
                <a:ea typeface="Meiryo UI" panose="020B0604030504040204" pitchFamily="50" charset="-128"/>
              </a:rPr>
              <a:t>Amazon Connect</a:t>
            </a:r>
          </a:p>
          <a:p>
            <a:pPr algn="ctr"/>
            <a:r>
              <a:rPr lang="en-JP" sz="1200" dirty="0">
                <a:solidFill>
                  <a:schemeClr val="bg1"/>
                </a:solidFill>
                <a:latin typeface="Meiryo UI" panose="020B0604030504040204" pitchFamily="50" charset="-128"/>
                <a:ea typeface="Meiryo UI" panose="020B0604030504040204" pitchFamily="50" charset="-128"/>
              </a:rPr>
              <a:t>Contact Lens</a:t>
            </a:r>
          </a:p>
          <a:p>
            <a:pPr algn="ctr"/>
            <a:r>
              <a:rPr lang="en-JP" sz="1200" dirty="0">
                <a:solidFill>
                  <a:schemeClr val="bg1"/>
                </a:solidFill>
                <a:latin typeface="Meiryo UI" panose="020B0604030504040204" pitchFamily="50" charset="-128"/>
                <a:ea typeface="Meiryo UI" panose="020B0604030504040204" pitchFamily="50" charset="-128"/>
              </a:rPr>
              <a:t>による対応内容分析</a:t>
            </a:r>
          </a:p>
          <a:p>
            <a:pPr algn="ctr"/>
            <a:r>
              <a:rPr lang="en-JP" sz="1200" dirty="0">
                <a:solidFill>
                  <a:schemeClr val="bg1"/>
                </a:solidFill>
                <a:latin typeface="Meiryo UI" panose="020B0604030504040204" pitchFamily="50" charset="-128"/>
                <a:ea typeface="Meiryo UI" panose="020B0604030504040204" pitchFamily="50" charset="-128"/>
              </a:rPr>
              <a:t>（標準機能）</a:t>
            </a:r>
          </a:p>
          <a:p>
            <a:pPr algn="ctr"/>
            <a:r>
              <a:rPr lang="ja-JP" altLang="en-US" sz="1200">
                <a:solidFill>
                  <a:schemeClr val="bg1"/>
                </a:solidFill>
                <a:latin typeface="Meiryo UI" panose="020B0604030504040204" pitchFamily="50" charset="-128"/>
                <a:ea typeface="Meiryo UI" panose="020B0604030504040204" pitchFamily="50" charset="-128"/>
              </a:rPr>
              <a:t>顧客感情の理解</a:t>
            </a:r>
          </a:p>
          <a:p>
            <a:pPr algn="ctr"/>
            <a:r>
              <a:rPr lang="en-JP" sz="1200" dirty="0">
                <a:solidFill>
                  <a:schemeClr val="bg1"/>
                </a:solidFill>
                <a:latin typeface="Meiryo UI" panose="020B0604030504040204" pitchFamily="50" charset="-128"/>
                <a:ea typeface="Meiryo UI" panose="020B0604030504040204" pitchFamily="50" charset="-128"/>
              </a:rPr>
              <a:t>自動品質評価 etc</a:t>
            </a:r>
          </a:p>
          <a:p>
            <a:pPr algn="ctr"/>
            <a:r>
              <a:rPr lang="en-JP" sz="1200" dirty="0">
                <a:solidFill>
                  <a:schemeClr val="bg1"/>
                </a:solidFill>
                <a:latin typeface="Meiryo UI" panose="020B0604030504040204" pitchFamily="50" charset="-128"/>
                <a:ea typeface="Meiryo UI" panose="020B0604030504040204" pitchFamily="50" charset="-128"/>
                <a:hlinkClick r:id="rId15"/>
              </a:rPr>
              <a:t>Amazon Bedrockを</a:t>
            </a:r>
          </a:p>
          <a:p>
            <a:pPr algn="ctr"/>
            <a:r>
              <a:rPr lang="en-JP" sz="1200" dirty="0">
                <a:solidFill>
                  <a:schemeClr val="bg1"/>
                </a:solidFill>
                <a:latin typeface="Meiryo UI" panose="020B0604030504040204" pitchFamily="50" charset="-128"/>
                <a:ea typeface="Meiryo UI" panose="020B0604030504040204" pitchFamily="50" charset="-128"/>
                <a:hlinkClick r:id="rId15"/>
              </a:rPr>
              <a:t>活用した要約等も可能</a:t>
            </a:r>
            <a:endParaRPr lang="en-JP" sz="1200" dirty="0">
              <a:solidFill>
                <a:schemeClr val="bg1"/>
              </a:solidFill>
              <a:latin typeface="Meiryo UI" panose="020B0604030504040204" pitchFamily="50" charset="-128"/>
              <a:ea typeface="Meiryo UI" panose="020B0604030504040204" pitchFamily="50" charset="-128"/>
            </a:endParaRPr>
          </a:p>
        </p:txBody>
      </p:sp>
      <p:sp>
        <p:nvSpPr>
          <p:cNvPr id="10" name="Rounded Rectangle 9">
            <a:extLst>
              <a:ext uri="{FF2B5EF4-FFF2-40B4-BE49-F238E27FC236}">
                <a16:creationId xmlns:a16="http://schemas.microsoft.com/office/drawing/2014/main" id="{8DF32A04-941B-C5A9-B2C2-FB6FE5BC74EA}"/>
              </a:ext>
            </a:extLst>
          </p:cNvPr>
          <p:cNvSpPr/>
          <p:nvPr/>
        </p:nvSpPr>
        <p:spPr>
          <a:xfrm>
            <a:off x="5413160" y="970010"/>
            <a:ext cx="1166975" cy="735386"/>
          </a:xfrm>
          <a:prstGeom prst="roundRect">
            <a:avLst/>
          </a:prstGeom>
          <a:solidFill>
            <a:schemeClr val="tx1"/>
          </a:solidFill>
          <a:ln>
            <a:solidFill>
              <a:srgbClr val="222E3E"/>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JP" sz="1200" dirty="0">
                <a:solidFill>
                  <a:schemeClr val="bg1"/>
                </a:solidFill>
                <a:latin typeface="Meiryo UI" panose="020B0604030504040204" pitchFamily="50" charset="-128"/>
                <a:ea typeface="Meiryo UI" panose="020B0604030504040204" pitchFamily="50" charset="-128"/>
              </a:rPr>
              <a:t>Amazon Connect</a:t>
            </a:r>
          </a:p>
          <a:p>
            <a:pPr algn="ctr"/>
            <a:r>
              <a:rPr lang="en-JP" sz="1200" dirty="0">
                <a:solidFill>
                  <a:schemeClr val="bg1"/>
                </a:solidFill>
                <a:latin typeface="Meiryo UI" panose="020B0604030504040204" pitchFamily="50" charset="-128"/>
                <a:ea typeface="Meiryo UI" panose="020B0604030504040204" pitchFamily="50" charset="-128"/>
                <a:hlinkClick r:id="rId16"/>
              </a:rPr>
              <a:t>CCP </a:t>
            </a:r>
            <a:r>
              <a:rPr lang="en-JP" sz="1200" dirty="0">
                <a:solidFill>
                  <a:schemeClr val="bg1"/>
                </a:solidFill>
                <a:latin typeface="Meiryo UI" panose="020B0604030504040204" pitchFamily="50" charset="-128"/>
                <a:ea typeface="Meiryo UI" panose="020B0604030504040204" pitchFamily="50" charset="-128"/>
              </a:rPr>
              <a:t>(標準機能) </a:t>
            </a:r>
          </a:p>
        </p:txBody>
      </p:sp>
      <p:sp>
        <p:nvSpPr>
          <p:cNvPr id="12" name="Rounded Rectangle 11">
            <a:extLst>
              <a:ext uri="{FF2B5EF4-FFF2-40B4-BE49-F238E27FC236}">
                <a16:creationId xmlns:a16="http://schemas.microsoft.com/office/drawing/2014/main" id="{BB2CD89B-E929-9A47-A10C-87AFC7EE2638}"/>
              </a:ext>
            </a:extLst>
          </p:cNvPr>
          <p:cNvSpPr/>
          <p:nvPr/>
        </p:nvSpPr>
        <p:spPr>
          <a:xfrm>
            <a:off x="9811521" y="1001621"/>
            <a:ext cx="2245708" cy="1028524"/>
          </a:xfrm>
          <a:prstGeom prst="roundRect">
            <a:avLst/>
          </a:prstGeom>
          <a:solidFill>
            <a:schemeClr val="tx1"/>
          </a:solidFill>
          <a:ln>
            <a:solidFill>
              <a:srgbClr val="222E3E"/>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JP" sz="1200" dirty="0">
                <a:solidFill>
                  <a:schemeClr val="bg1"/>
                </a:solidFill>
                <a:latin typeface="Meiryo UI" panose="020B0604030504040204" pitchFamily="50" charset="-128"/>
                <a:ea typeface="Meiryo UI" panose="020B0604030504040204" pitchFamily="50" charset="-128"/>
              </a:rPr>
              <a:t>Amazon Connect</a:t>
            </a:r>
          </a:p>
          <a:p>
            <a:pPr algn="ctr"/>
            <a:r>
              <a:rPr lang="en-JP" sz="1200" dirty="0">
                <a:solidFill>
                  <a:schemeClr val="bg1"/>
                </a:solidFill>
                <a:latin typeface="Meiryo UI" panose="020B0604030504040204" pitchFamily="50" charset="-128"/>
                <a:ea typeface="Meiryo UI" panose="020B0604030504040204" pitchFamily="50" charset="-128"/>
              </a:rPr>
              <a:t>SV</a:t>
            </a:r>
            <a:r>
              <a:rPr lang="ja-JP" altLang="en-US" sz="1200">
                <a:solidFill>
                  <a:schemeClr val="bg1"/>
                </a:solidFill>
                <a:latin typeface="Meiryo UI" panose="020B0604030504040204" pitchFamily="50" charset="-128"/>
                <a:ea typeface="Meiryo UI" panose="020B0604030504040204" pitchFamily="50" charset="-128"/>
              </a:rPr>
              <a:t> 向けリアルタイム</a:t>
            </a:r>
            <a:endParaRPr lang="en-US" altLang="ja-JP" sz="1200" dirty="0">
              <a:solidFill>
                <a:schemeClr val="bg1"/>
              </a:solidFill>
              <a:latin typeface="Meiryo UI" panose="020B0604030504040204" pitchFamily="50" charset="-128"/>
              <a:ea typeface="Meiryo UI" panose="020B0604030504040204" pitchFamily="50" charset="-128"/>
            </a:endParaRPr>
          </a:p>
          <a:p>
            <a:pPr algn="ctr"/>
            <a:r>
              <a:rPr lang="en-JP" sz="1200" dirty="0">
                <a:solidFill>
                  <a:schemeClr val="bg1"/>
                </a:solidFill>
                <a:latin typeface="Meiryo UI" panose="020B0604030504040204" pitchFamily="50" charset="-128"/>
                <a:ea typeface="Meiryo UI" panose="020B0604030504040204" pitchFamily="50" charset="-128"/>
                <a:hlinkClick r:id="rId17"/>
              </a:rPr>
              <a:t>ダッシュボード</a:t>
            </a:r>
            <a:r>
              <a:rPr lang="en-JP" sz="1200" dirty="0">
                <a:solidFill>
                  <a:schemeClr val="bg1"/>
                </a:solidFill>
                <a:latin typeface="Meiryo UI" panose="020B0604030504040204" pitchFamily="50" charset="-128"/>
                <a:ea typeface="Meiryo UI" panose="020B0604030504040204" pitchFamily="50" charset="-128"/>
              </a:rPr>
              <a:t> </a:t>
            </a:r>
            <a:r>
              <a:rPr lang="ja-JP" altLang="en-US" sz="1200">
                <a:solidFill>
                  <a:schemeClr val="bg1"/>
                </a:solidFill>
                <a:latin typeface="Meiryo UI" panose="020B0604030504040204" pitchFamily="50" charset="-128"/>
                <a:ea typeface="Meiryo UI" panose="020B0604030504040204" pitchFamily="50" charset="-128"/>
              </a:rPr>
              <a:t> </a:t>
            </a:r>
            <a:r>
              <a:rPr lang="en-JP" sz="1200" dirty="0">
                <a:solidFill>
                  <a:schemeClr val="bg1"/>
                </a:solidFill>
                <a:latin typeface="Meiryo UI" panose="020B0604030504040204" pitchFamily="50" charset="-128"/>
                <a:ea typeface="Meiryo UI" panose="020B0604030504040204" pitchFamily="50" charset="-128"/>
              </a:rPr>
              <a:t>(標準機能)</a:t>
            </a:r>
          </a:p>
          <a:p>
            <a:pPr algn="ctr"/>
            <a:r>
              <a:rPr lang="en-JP" sz="1200" dirty="0">
                <a:solidFill>
                  <a:schemeClr val="bg1"/>
                </a:solidFill>
                <a:latin typeface="Meiryo UI" panose="020B0604030504040204" pitchFamily="50" charset="-128"/>
                <a:ea typeface="Meiryo UI" panose="020B0604030504040204" pitchFamily="50" charset="-128"/>
              </a:rPr>
              <a:t>Amazon QuickSight</a:t>
            </a:r>
            <a:r>
              <a:rPr lang="ja-JP" altLang="en-US" sz="1200">
                <a:solidFill>
                  <a:schemeClr val="bg1"/>
                </a:solidFill>
                <a:latin typeface="Meiryo UI" panose="020B0604030504040204" pitchFamily="50" charset="-128"/>
                <a:ea typeface="Meiryo UI" panose="020B0604030504040204" pitchFamily="50" charset="-128"/>
              </a:rPr>
              <a:t> を用いた</a:t>
            </a:r>
            <a:endParaRPr lang="en-US" altLang="ja-JP" sz="1200" dirty="0">
              <a:solidFill>
                <a:schemeClr val="bg1"/>
              </a:solidFill>
              <a:latin typeface="Meiryo UI" panose="020B0604030504040204" pitchFamily="50" charset="-128"/>
              <a:ea typeface="Meiryo UI" panose="020B0604030504040204" pitchFamily="50" charset="-128"/>
            </a:endParaRPr>
          </a:p>
          <a:p>
            <a:pPr algn="ctr"/>
            <a:r>
              <a:rPr lang="en-JP" sz="1200" dirty="0">
                <a:solidFill>
                  <a:schemeClr val="bg1"/>
                </a:solidFill>
                <a:latin typeface="Meiryo UI" panose="020B0604030504040204" pitchFamily="50" charset="-128"/>
                <a:ea typeface="Meiryo UI" panose="020B0604030504040204" pitchFamily="50" charset="-128"/>
              </a:rPr>
              <a:t>追加のカスタム分析も可能</a:t>
            </a:r>
          </a:p>
        </p:txBody>
      </p:sp>
      <p:sp>
        <p:nvSpPr>
          <p:cNvPr id="13" name="Rounded Rectangle 12">
            <a:extLst>
              <a:ext uri="{FF2B5EF4-FFF2-40B4-BE49-F238E27FC236}">
                <a16:creationId xmlns:a16="http://schemas.microsoft.com/office/drawing/2014/main" id="{AC265B91-3E0B-61AC-36BE-03AFBD378263}"/>
              </a:ext>
            </a:extLst>
          </p:cNvPr>
          <p:cNvSpPr/>
          <p:nvPr/>
        </p:nvSpPr>
        <p:spPr>
          <a:xfrm>
            <a:off x="10595678" y="2980660"/>
            <a:ext cx="1210330" cy="828933"/>
          </a:xfrm>
          <a:prstGeom prst="roundRect">
            <a:avLst/>
          </a:prstGeom>
          <a:solidFill>
            <a:schemeClr val="tx1"/>
          </a:solidFill>
          <a:ln>
            <a:solidFill>
              <a:srgbClr val="222E3E"/>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JP" sz="1200" dirty="0">
                <a:solidFill>
                  <a:schemeClr val="bg1"/>
                </a:solidFill>
                <a:latin typeface="Meiryo UI" panose="020B0604030504040204" pitchFamily="50" charset="-128"/>
                <a:ea typeface="Meiryo UI" panose="020B0604030504040204" pitchFamily="50" charset="-128"/>
              </a:rPr>
              <a:t>Amazon S3</a:t>
            </a:r>
          </a:p>
          <a:p>
            <a:pPr algn="ctr"/>
            <a:r>
              <a:rPr lang="en-JP" sz="1200" dirty="0">
                <a:solidFill>
                  <a:schemeClr val="bg1"/>
                </a:solidFill>
                <a:latin typeface="Meiryo UI" panose="020B0604030504040204" pitchFamily="50" charset="-128"/>
                <a:ea typeface="Meiryo UI" panose="020B0604030504040204" pitchFamily="50" charset="-128"/>
              </a:rPr>
              <a:t>等での情報</a:t>
            </a:r>
          </a:p>
          <a:p>
            <a:pPr algn="ctr"/>
            <a:r>
              <a:rPr lang="en-JP" sz="1200" dirty="0">
                <a:solidFill>
                  <a:schemeClr val="bg1"/>
                </a:solidFill>
                <a:latin typeface="Meiryo UI" panose="020B0604030504040204" pitchFamily="50" charset="-128"/>
                <a:ea typeface="Meiryo UI" panose="020B0604030504040204" pitchFamily="50" charset="-128"/>
              </a:rPr>
              <a:t>一元管理</a:t>
            </a:r>
          </a:p>
        </p:txBody>
      </p:sp>
      <p:sp>
        <p:nvSpPr>
          <p:cNvPr id="14" name="Rounded Rectangle 13">
            <a:extLst>
              <a:ext uri="{FF2B5EF4-FFF2-40B4-BE49-F238E27FC236}">
                <a16:creationId xmlns:a16="http://schemas.microsoft.com/office/drawing/2014/main" id="{C9D67701-330F-19EE-925A-24B9A3BFDAF0}"/>
              </a:ext>
            </a:extLst>
          </p:cNvPr>
          <p:cNvSpPr/>
          <p:nvPr/>
        </p:nvSpPr>
        <p:spPr>
          <a:xfrm>
            <a:off x="8379157" y="3375828"/>
            <a:ext cx="2340492" cy="521544"/>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1200" dirty="0">
                <a:solidFill>
                  <a:schemeClr val="bg1"/>
                </a:solidFill>
                <a:latin typeface="Meiryo UI" panose="020B0604030504040204" pitchFamily="50" charset="-128"/>
                <a:ea typeface="Meiryo UI" panose="020B0604030504040204" pitchFamily="50" charset="-128"/>
              </a:rPr>
              <a:t>Amazon Kinesis </a:t>
            </a:r>
            <a:r>
              <a:rPr lang="ja-JP" altLang="en-US" sz="1200">
                <a:solidFill>
                  <a:schemeClr val="bg1"/>
                </a:solidFill>
                <a:latin typeface="Meiryo UI" panose="020B0604030504040204" pitchFamily="50" charset="-128"/>
                <a:ea typeface="Meiryo UI" panose="020B0604030504040204" pitchFamily="50" charset="-128"/>
              </a:rPr>
              <a:t>等を経由した</a:t>
            </a:r>
          </a:p>
          <a:p>
            <a:pPr algn="ctr"/>
            <a:r>
              <a:rPr lang="ja-JP" altLang="en-US" sz="1200">
                <a:solidFill>
                  <a:schemeClr val="bg1"/>
                </a:solidFill>
                <a:latin typeface="Meiryo UI" panose="020B0604030504040204" pitchFamily="50" charset="-128"/>
                <a:ea typeface="Meiryo UI" panose="020B0604030504040204" pitchFamily="50" charset="-128"/>
              </a:rPr>
              <a:t>カスタムデータの一元収集</a:t>
            </a:r>
          </a:p>
        </p:txBody>
      </p:sp>
      <p:sp>
        <p:nvSpPr>
          <p:cNvPr id="17" name="Rounded Rectangle 16">
            <a:extLst>
              <a:ext uri="{FF2B5EF4-FFF2-40B4-BE49-F238E27FC236}">
                <a16:creationId xmlns:a16="http://schemas.microsoft.com/office/drawing/2014/main" id="{7E8CD89C-5F04-01BF-019C-D51844E23359}"/>
              </a:ext>
            </a:extLst>
          </p:cNvPr>
          <p:cNvSpPr/>
          <p:nvPr/>
        </p:nvSpPr>
        <p:spPr>
          <a:xfrm>
            <a:off x="8103601" y="2659385"/>
            <a:ext cx="2316600" cy="741540"/>
          </a:xfrm>
          <a:prstGeom prst="roundRect">
            <a:avLst/>
          </a:prstGeom>
          <a:solidFill>
            <a:schemeClr val="tx1"/>
          </a:solidFill>
          <a:ln>
            <a:solidFill>
              <a:srgbClr val="222E3E"/>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JP" sz="1200" dirty="0">
                <a:solidFill>
                  <a:schemeClr val="bg1"/>
                </a:solidFill>
                <a:latin typeface="Meiryo UI" panose="020B0604030504040204" pitchFamily="50" charset="-128"/>
                <a:ea typeface="Meiryo UI" panose="020B0604030504040204" pitchFamily="50" charset="-128"/>
              </a:rPr>
              <a:t>Amazon Connect</a:t>
            </a:r>
            <a:r>
              <a:rPr lang="ja-JP" altLang="en-US" sz="1200">
                <a:solidFill>
                  <a:schemeClr val="bg1"/>
                </a:solidFill>
                <a:latin typeface="Meiryo UI" panose="020B0604030504040204" pitchFamily="50" charset="-128"/>
                <a:ea typeface="Meiryo UI" panose="020B0604030504040204" pitchFamily="50" charset="-128"/>
              </a:rPr>
              <a:t> </a:t>
            </a:r>
            <a:r>
              <a:rPr lang="en-JP" sz="1200" dirty="0">
                <a:solidFill>
                  <a:schemeClr val="bg1"/>
                </a:solidFill>
                <a:latin typeface="Meiryo UI" panose="020B0604030504040204" pitchFamily="50" charset="-128"/>
                <a:ea typeface="Meiryo UI" panose="020B0604030504040204" pitchFamily="50" charset="-128"/>
              </a:rPr>
              <a:t>の</a:t>
            </a:r>
          </a:p>
          <a:p>
            <a:pPr algn="ctr"/>
            <a:r>
              <a:rPr lang="en-JP" sz="1200" dirty="0">
                <a:solidFill>
                  <a:srgbClr val="3AA2D4"/>
                </a:solidFill>
                <a:latin typeface="Meiryo UI" panose="020B0604030504040204" pitchFamily="50" charset="-128"/>
                <a:ea typeface="Meiryo UI" panose="020B0604030504040204" pitchFamily="50" charset="-128"/>
                <a:hlinkClick r:id="rId18">
                  <a:extLst>
                    <a:ext uri="{A12FA001-AC4F-418D-AE19-62706E023703}">
                      <ahyp:hlinkClr xmlns:ahyp="http://schemas.microsoft.com/office/drawing/2018/hyperlinkcolor" val="tx"/>
                    </a:ext>
                  </a:extLst>
                </a:hlinkClick>
              </a:rPr>
              <a:t>メトリクス収集機能</a:t>
            </a:r>
            <a:endParaRPr lang="en-JP" sz="1200" dirty="0">
              <a:solidFill>
                <a:srgbClr val="3AA2D4"/>
              </a:solidFill>
              <a:latin typeface="Meiryo UI" panose="020B0604030504040204" pitchFamily="50" charset="-128"/>
              <a:ea typeface="Meiryo UI" panose="020B0604030504040204" pitchFamily="50" charset="-128"/>
            </a:endParaRPr>
          </a:p>
          <a:p>
            <a:pPr algn="ctr"/>
            <a:r>
              <a:rPr lang="en-JP" sz="1200" dirty="0">
                <a:solidFill>
                  <a:schemeClr val="bg1"/>
                </a:solidFill>
                <a:latin typeface="Meiryo UI" panose="020B0604030504040204" pitchFamily="50" charset="-128"/>
                <a:ea typeface="Meiryo UI" panose="020B0604030504040204" pitchFamily="50" charset="-128"/>
              </a:rPr>
              <a:t>（標準機能</a:t>
            </a:r>
          </a:p>
          <a:p>
            <a:pPr algn="ctr"/>
            <a:r>
              <a:rPr lang="en-JP" sz="1200" dirty="0">
                <a:solidFill>
                  <a:schemeClr val="bg1"/>
                </a:solidFill>
                <a:latin typeface="Meiryo UI" panose="020B0604030504040204" pitchFamily="50" charset="-128"/>
                <a:ea typeface="Meiryo UI" panose="020B0604030504040204" pitchFamily="50" charset="-128"/>
              </a:rPr>
              <a:t>追加の作り込みも可能）</a:t>
            </a:r>
          </a:p>
        </p:txBody>
      </p:sp>
      <p:sp>
        <p:nvSpPr>
          <p:cNvPr id="18" name="Rounded Rectangle 17">
            <a:extLst>
              <a:ext uri="{FF2B5EF4-FFF2-40B4-BE49-F238E27FC236}">
                <a16:creationId xmlns:a16="http://schemas.microsoft.com/office/drawing/2014/main" id="{C9382014-F0EF-266C-1C24-DAF9482F3A56}"/>
              </a:ext>
            </a:extLst>
          </p:cNvPr>
          <p:cNvSpPr/>
          <p:nvPr/>
        </p:nvSpPr>
        <p:spPr>
          <a:xfrm>
            <a:off x="9811521" y="5042281"/>
            <a:ext cx="2245708" cy="1028524"/>
          </a:xfrm>
          <a:prstGeom prst="roundRect">
            <a:avLst/>
          </a:prstGeom>
          <a:solidFill>
            <a:schemeClr val="tx1"/>
          </a:solidFill>
          <a:ln>
            <a:solidFill>
              <a:srgbClr val="222E3E"/>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JP" sz="1200" dirty="0">
                <a:solidFill>
                  <a:schemeClr val="bg1"/>
                </a:solidFill>
                <a:latin typeface="Meiryo UI" panose="020B0604030504040204" pitchFamily="50" charset="-128"/>
                <a:ea typeface="Meiryo UI" panose="020B0604030504040204" pitchFamily="50" charset="-128"/>
                <a:hlinkClick r:id="rId19"/>
              </a:rPr>
              <a:t>Amazon QuickSight</a:t>
            </a:r>
            <a:r>
              <a:rPr lang="ja-JP" altLang="en-US" sz="1200">
                <a:solidFill>
                  <a:schemeClr val="bg1"/>
                </a:solidFill>
                <a:latin typeface="Meiryo UI" panose="020B0604030504040204" pitchFamily="50" charset="-128"/>
                <a:ea typeface="Meiryo UI" panose="020B0604030504040204" pitchFamily="50" charset="-128"/>
                <a:hlinkClick r:id="rId19"/>
              </a:rPr>
              <a:t> </a:t>
            </a:r>
            <a:r>
              <a:rPr lang="ja-JP" altLang="en-US" sz="1200">
                <a:solidFill>
                  <a:schemeClr val="bg1"/>
                </a:solidFill>
                <a:latin typeface="Meiryo UI" panose="020B0604030504040204" pitchFamily="50" charset="-128"/>
                <a:ea typeface="Meiryo UI" panose="020B0604030504040204" pitchFamily="50" charset="-128"/>
              </a:rPr>
              <a:t>による</a:t>
            </a:r>
            <a:endParaRPr lang="en-US" altLang="ja-JP" sz="1200" dirty="0">
              <a:solidFill>
                <a:schemeClr val="bg1"/>
              </a:solidFill>
              <a:latin typeface="Meiryo UI" panose="020B0604030504040204" pitchFamily="50" charset="-128"/>
              <a:ea typeface="Meiryo UI" panose="020B0604030504040204" pitchFamily="50" charset="-128"/>
            </a:endParaRPr>
          </a:p>
          <a:p>
            <a:pPr algn="ctr"/>
            <a:r>
              <a:rPr lang="en-JP" sz="1200" dirty="0">
                <a:solidFill>
                  <a:schemeClr val="bg1"/>
                </a:solidFill>
                <a:latin typeface="Meiryo UI" panose="020B0604030504040204" pitchFamily="50" charset="-128"/>
                <a:ea typeface="Meiryo UI" panose="020B0604030504040204" pitchFamily="50" charset="-128"/>
              </a:rPr>
              <a:t>包括的な業務分析</a:t>
            </a:r>
          </a:p>
          <a:p>
            <a:pPr algn="ctr"/>
            <a:r>
              <a:rPr lang="en-JP" sz="1200" dirty="0">
                <a:solidFill>
                  <a:schemeClr val="bg1"/>
                </a:solidFill>
                <a:latin typeface="Meiryo UI" panose="020B0604030504040204" pitchFamily="50" charset="-128"/>
                <a:ea typeface="Meiryo UI" panose="020B0604030504040204" pitchFamily="50" charset="-128"/>
              </a:rPr>
              <a:t>ダッシュボード</a:t>
            </a:r>
          </a:p>
        </p:txBody>
      </p:sp>
      <p:sp>
        <p:nvSpPr>
          <p:cNvPr id="20" name="Rounded Rectangle 19">
            <a:extLst>
              <a:ext uri="{FF2B5EF4-FFF2-40B4-BE49-F238E27FC236}">
                <a16:creationId xmlns:a16="http://schemas.microsoft.com/office/drawing/2014/main" id="{7C8841F5-C853-81E5-F2BF-5A25623A3B08}"/>
              </a:ext>
            </a:extLst>
          </p:cNvPr>
          <p:cNvSpPr/>
          <p:nvPr/>
        </p:nvSpPr>
        <p:spPr>
          <a:xfrm>
            <a:off x="3202238" y="3893636"/>
            <a:ext cx="1453261" cy="839951"/>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JP" sz="1200" dirty="0">
                <a:solidFill>
                  <a:schemeClr val="bg1"/>
                </a:solidFill>
                <a:latin typeface="Meiryo UI" panose="020B0604030504040204" pitchFamily="50" charset="-128"/>
                <a:ea typeface="Meiryo UI" panose="020B0604030504040204" pitchFamily="50" charset="-128"/>
              </a:rPr>
              <a:t>Amazon</a:t>
            </a:r>
            <a:r>
              <a:rPr lang="ja-JP" altLang="en-US" sz="1200">
                <a:solidFill>
                  <a:schemeClr val="bg1"/>
                </a:solidFill>
                <a:latin typeface="Meiryo UI" panose="020B0604030504040204" pitchFamily="50" charset="-128"/>
                <a:ea typeface="Meiryo UI" panose="020B0604030504040204" pitchFamily="50" charset="-128"/>
              </a:rPr>
              <a:t> </a:t>
            </a:r>
            <a:r>
              <a:rPr lang="en-JP" sz="1200" dirty="0">
                <a:solidFill>
                  <a:schemeClr val="bg1"/>
                </a:solidFill>
                <a:latin typeface="Meiryo UI" panose="020B0604030504040204" pitchFamily="50" charset="-128"/>
                <a:ea typeface="Meiryo UI" panose="020B0604030504040204" pitchFamily="50" charset="-128"/>
              </a:rPr>
              <a:t>Bedrock</a:t>
            </a:r>
          </a:p>
          <a:p>
            <a:pPr algn="ctr"/>
            <a:r>
              <a:rPr lang="en-JP" sz="1200" dirty="0">
                <a:solidFill>
                  <a:schemeClr val="bg1"/>
                </a:solidFill>
                <a:latin typeface="Meiryo UI" panose="020B0604030504040204" pitchFamily="50" charset="-128"/>
                <a:ea typeface="Meiryo UI" panose="020B0604030504040204" pitchFamily="50" charset="-128"/>
              </a:rPr>
              <a:t>へのアクセス</a:t>
            </a:r>
          </a:p>
        </p:txBody>
      </p:sp>
      <p:sp>
        <p:nvSpPr>
          <p:cNvPr id="21" name="Rounded Rectangle 20">
            <a:extLst>
              <a:ext uri="{FF2B5EF4-FFF2-40B4-BE49-F238E27FC236}">
                <a16:creationId xmlns:a16="http://schemas.microsoft.com/office/drawing/2014/main" id="{A2752F1F-AF21-7927-2741-BD1763EB94BB}"/>
              </a:ext>
            </a:extLst>
          </p:cNvPr>
          <p:cNvSpPr/>
          <p:nvPr/>
        </p:nvSpPr>
        <p:spPr>
          <a:xfrm>
            <a:off x="6420923" y="3909363"/>
            <a:ext cx="1453261" cy="839951"/>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JP" sz="1200" dirty="0">
                <a:solidFill>
                  <a:schemeClr val="bg1"/>
                </a:solidFill>
                <a:latin typeface="Meiryo UI" panose="020B0604030504040204" pitchFamily="50" charset="-128"/>
                <a:ea typeface="Meiryo UI" panose="020B0604030504040204" pitchFamily="50" charset="-128"/>
              </a:rPr>
              <a:t>Amazon</a:t>
            </a:r>
            <a:r>
              <a:rPr lang="ja-JP" altLang="en-US" sz="1200">
                <a:solidFill>
                  <a:schemeClr val="bg1"/>
                </a:solidFill>
                <a:latin typeface="Meiryo UI" panose="020B0604030504040204" pitchFamily="50" charset="-128"/>
                <a:ea typeface="Meiryo UI" panose="020B0604030504040204" pitchFamily="50" charset="-128"/>
              </a:rPr>
              <a:t> </a:t>
            </a:r>
            <a:r>
              <a:rPr lang="en-JP" sz="1200" dirty="0">
                <a:solidFill>
                  <a:schemeClr val="bg1"/>
                </a:solidFill>
                <a:latin typeface="Meiryo UI" panose="020B0604030504040204" pitchFamily="50" charset="-128"/>
                <a:ea typeface="Meiryo UI" panose="020B0604030504040204" pitchFamily="50" charset="-128"/>
              </a:rPr>
              <a:t>Bedrock</a:t>
            </a:r>
          </a:p>
          <a:p>
            <a:pPr algn="ctr"/>
            <a:r>
              <a:rPr lang="en-JP" sz="1200" dirty="0">
                <a:solidFill>
                  <a:schemeClr val="bg1"/>
                </a:solidFill>
                <a:latin typeface="Meiryo UI" panose="020B0604030504040204" pitchFamily="50" charset="-128"/>
                <a:ea typeface="Meiryo UI" panose="020B0604030504040204" pitchFamily="50" charset="-128"/>
              </a:rPr>
              <a:t>へのアクセス</a:t>
            </a:r>
          </a:p>
        </p:txBody>
      </p:sp>
      <p:sp>
        <p:nvSpPr>
          <p:cNvPr id="30" name="Rounded Rectangle 29">
            <a:extLst>
              <a:ext uri="{FF2B5EF4-FFF2-40B4-BE49-F238E27FC236}">
                <a16:creationId xmlns:a16="http://schemas.microsoft.com/office/drawing/2014/main" id="{4303D73B-582F-BB29-5B2B-C3008A450681}"/>
              </a:ext>
            </a:extLst>
          </p:cNvPr>
          <p:cNvSpPr/>
          <p:nvPr/>
        </p:nvSpPr>
        <p:spPr>
          <a:xfrm>
            <a:off x="6594220" y="3197537"/>
            <a:ext cx="953735" cy="518425"/>
          </a:xfrm>
          <a:prstGeom prst="roundRect">
            <a:avLst/>
          </a:prstGeom>
          <a:solidFill>
            <a:schemeClr val="tx1"/>
          </a:solidFill>
          <a:ln>
            <a:solidFill>
              <a:srgbClr val="222E3E"/>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JP" sz="1200" dirty="0">
                <a:solidFill>
                  <a:schemeClr val="bg1"/>
                </a:solidFill>
                <a:latin typeface="Meiryo UI" panose="020B0604030504040204" pitchFamily="50" charset="-128"/>
                <a:ea typeface="Meiryo UI" panose="020B0604030504040204" pitchFamily="50" charset="-128"/>
              </a:rPr>
              <a:t>Amazon Bedrock</a:t>
            </a:r>
          </a:p>
        </p:txBody>
      </p:sp>
      <p:cxnSp>
        <p:nvCxnSpPr>
          <p:cNvPr id="31" name="Elbow Connector 30">
            <a:extLst>
              <a:ext uri="{FF2B5EF4-FFF2-40B4-BE49-F238E27FC236}">
                <a16:creationId xmlns:a16="http://schemas.microsoft.com/office/drawing/2014/main" id="{5C2A7FC6-2AC1-B14F-1289-EB52EED6D082}"/>
              </a:ext>
            </a:extLst>
          </p:cNvPr>
          <p:cNvCxnSpPr>
            <a:cxnSpLocks/>
            <a:stCxn id="6" idx="1"/>
            <a:endCxn id="34" idx="1"/>
          </p:cNvCxnSpPr>
          <p:nvPr/>
        </p:nvCxnSpPr>
        <p:spPr>
          <a:xfrm rot="10800000" flipH="1" flipV="1">
            <a:off x="3162437" y="2712330"/>
            <a:ext cx="140257" cy="754295"/>
          </a:xfrm>
          <a:prstGeom prst="bentConnector3">
            <a:avLst>
              <a:gd name="adj1" fmla="val -162987"/>
            </a:avLst>
          </a:prstGeom>
          <a:ln w="1905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B3A82324-1915-5047-BB2B-F298884DF0EF}"/>
              </a:ext>
            </a:extLst>
          </p:cNvPr>
          <p:cNvCxnSpPr>
            <a:cxnSpLocks/>
            <a:stCxn id="6" idx="2"/>
          </p:cNvCxnSpPr>
          <p:nvPr/>
        </p:nvCxnSpPr>
        <p:spPr>
          <a:xfrm rot="16200000" flipH="1">
            <a:off x="5812286" y="2681985"/>
            <a:ext cx="484558" cy="1051136"/>
          </a:xfrm>
          <a:prstGeom prst="bentConnector2">
            <a:avLst/>
          </a:prstGeom>
          <a:ln w="1905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22CF1771-01D9-3687-5315-A7E4E15108C1}"/>
              </a:ext>
            </a:extLst>
          </p:cNvPr>
          <p:cNvSpPr/>
          <p:nvPr/>
        </p:nvSpPr>
        <p:spPr>
          <a:xfrm>
            <a:off x="3302695" y="3207413"/>
            <a:ext cx="1332322" cy="518425"/>
          </a:xfrm>
          <a:prstGeom prst="roundRect">
            <a:avLst/>
          </a:prstGeom>
          <a:solidFill>
            <a:schemeClr val="tx1"/>
          </a:solidFill>
          <a:ln>
            <a:solidFill>
              <a:srgbClr val="222E3E"/>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JP" sz="1200" dirty="0">
                <a:solidFill>
                  <a:schemeClr val="bg1"/>
                </a:solidFill>
                <a:latin typeface="Meiryo UI" panose="020B0604030504040204" pitchFamily="50" charset="-128"/>
                <a:ea typeface="Meiryo UI" panose="020B0604030504040204" pitchFamily="50" charset="-128"/>
              </a:rPr>
              <a:t>Amazon Bedrock</a:t>
            </a:r>
          </a:p>
        </p:txBody>
      </p:sp>
      <p:sp>
        <p:nvSpPr>
          <p:cNvPr id="36" name="Rounded Rectangle 35">
            <a:extLst>
              <a:ext uri="{FF2B5EF4-FFF2-40B4-BE49-F238E27FC236}">
                <a16:creationId xmlns:a16="http://schemas.microsoft.com/office/drawing/2014/main" id="{482640D7-3353-C39F-3951-48674A28766F}"/>
              </a:ext>
            </a:extLst>
          </p:cNvPr>
          <p:cNvSpPr/>
          <p:nvPr/>
        </p:nvSpPr>
        <p:spPr>
          <a:xfrm>
            <a:off x="3176220" y="2877218"/>
            <a:ext cx="4711499" cy="22118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JP" sz="1200" dirty="0">
                <a:solidFill>
                  <a:schemeClr val="bg1"/>
                </a:solidFill>
                <a:latin typeface="Meiryo UI" panose="020B0604030504040204" pitchFamily="50" charset="-128"/>
                <a:ea typeface="Meiryo UI" panose="020B0604030504040204" pitchFamily="50" charset="-128"/>
              </a:rPr>
              <a:t>必要に応じてBedrock を使ったさらなる</a:t>
            </a:r>
            <a:r>
              <a:rPr lang="ja-JP" altLang="en-US" sz="1200" dirty="0">
                <a:solidFill>
                  <a:schemeClr val="bg1"/>
                </a:solidFill>
                <a:latin typeface="Meiryo UI" panose="020B0604030504040204" pitchFamily="50" charset="-128"/>
                <a:ea typeface="Meiryo UI" panose="020B0604030504040204" pitchFamily="50" charset="-128"/>
              </a:rPr>
              <a:t>業務支援</a:t>
            </a:r>
            <a:r>
              <a:rPr lang="en-JP" sz="1200" dirty="0">
                <a:solidFill>
                  <a:schemeClr val="bg1"/>
                </a:solidFill>
                <a:latin typeface="Meiryo UI" panose="020B0604030504040204" pitchFamily="50" charset="-128"/>
                <a:ea typeface="Meiryo UI" panose="020B0604030504040204" pitchFamily="50" charset="-128"/>
              </a:rPr>
              <a:t>も可能</a:t>
            </a:r>
          </a:p>
        </p:txBody>
      </p:sp>
      <p:sp>
        <p:nvSpPr>
          <p:cNvPr id="40" name="Rounded Rectangle 39">
            <a:extLst>
              <a:ext uri="{FF2B5EF4-FFF2-40B4-BE49-F238E27FC236}">
                <a16:creationId xmlns:a16="http://schemas.microsoft.com/office/drawing/2014/main" id="{B6616757-6D23-EA11-0FD8-786A7E02B634}"/>
              </a:ext>
            </a:extLst>
          </p:cNvPr>
          <p:cNvSpPr/>
          <p:nvPr/>
        </p:nvSpPr>
        <p:spPr>
          <a:xfrm rot="19587498">
            <a:off x="768637" y="3525847"/>
            <a:ext cx="2145717" cy="759028"/>
          </a:xfrm>
          <a:prstGeom prst="roundRect">
            <a:avLst/>
          </a:prstGeom>
          <a:solidFill>
            <a:schemeClr val="tx1"/>
          </a:solidFill>
          <a:ln>
            <a:solidFill>
              <a:srgbClr val="222E3E"/>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JP" sz="1200" dirty="0">
                <a:solidFill>
                  <a:schemeClr val="bg1"/>
                </a:solidFill>
                <a:latin typeface="Meiryo UI" panose="020B0604030504040204" pitchFamily="50" charset="-128"/>
                <a:ea typeface="Meiryo UI" panose="020B0604030504040204" pitchFamily="50" charset="-128"/>
                <a:hlinkClick r:id="rId20"/>
              </a:rPr>
              <a:t>Amazon Connect</a:t>
            </a:r>
          </a:p>
          <a:p>
            <a:pPr algn="ctr"/>
            <a:r>
              <a:rPr lang="en-JP" sz="1200" dirty="0">
                <a:solidFill>
                  <a:schemeClr val="bg1"/>
                </a:solidFill>
                <a:latin typeface="Meiryo UI" panose="020B0604030504040204" pitchFamily="50" charset="-128"/>
                <a:ea typeface="Meiryo UI" panose="020B0604030504040204" pitchFamily="50" charset="-128"/>
                <a:hlinkClick r:id="rId20"/>
              </a:rPr>
              <a:t>Web</a:t>
            </a:r>
            <a:r>
              <a:rPr lang="ja-JP" altLang="en-US" sz="1200">
                <a:solidFill>
                  <a:schemeClr val="bg1"/>
                </a:solidFill>
                <a:latin typeface="Meiryo UI" panose="020B0604030504040204" pitchFamily="50" charset="-128"/>
                <a:ea typeface="Meiryo UI" panose="020B0604030504040204" pitchFamily="50" charset="-128"/>
                <a:hlinkClick r:id="rId20"/>
              </a:rPr>
              <a:t> 通話等</a:t>
            </a:r>
            <a:r>
              <a:rPr lang="ja-JP" altLang="en-US" sz="1200">
                <a:solidFill>
                  <a:schemeClr val="bg1"/>
                </a:solidFill>
                <a:latin typeface="Meiryo UI" panose="020B0604030504040204" pitchFamily="50" charset="-128"/>
                <a:ea typeface="Meiryo UI" panose="020B0604030504040204" pitchFamily="50" charset="-128"/>
              </a:rPr>
              <a:t>による</a:t>
            </a:r>
            <a:endParaRPr lang="en-US" altLang="ja-JP" sz="1200" dirty="0">
              <a:solidFill>
                <a:schemeClr val="bg1"/>
              </a:solidFill>
              <a:latin typeface="Meiryo UI" panose="020B0604030504040204" pitchFamily="50" charset="-128"/>
              <a:ea typeface="Meiryo UI" panose="020B0604030504040204" pitchFamily="50" charset="-128"/>
            </a:endParaRPr>
          </a:p>
          <a:p>
            <a:pPr algn="ctr"/>
            <a:r>
              <a:rPr lang="ja-JP" altLang="en-US" sz="1200">
                <a:solidFill>
                  <a:schemeClr val="bg1"/>
                </a:solidFill>
                <a:latin typeface="Meiryo UI" panose="020B0604030504040204" pitchFamily="50" charset="-128"/>
                <a:ea typeface="Meiryo UI" panose="020B0604030504040204" pitchFamily="50" charset="-128"/>
              </a:rPr>
              <a:t>シームレスな</a:t>
            </a:r>
            <a:endParaRPr lang="en-US" altLang="ja-JP" sz="1200" dirty="0">
              <a:solidFill>
                <a:schemeClr val="bg1"/>
              </a:solidFill>
              <a:latin typeface="Meiryo UI" panose="020B0604030504040204" pitchFamily="50" charset="-128"/>
              <a:ea typeface="Meiryo UI" panose="020B0604030504040204" pitchFamily="50" charset="-128"/>
            </a:endParaRPr>
          </a:p>
          <a:p>
            <a:pPr algn="ctr"/>
            <a:r>
              <a:rPr lang="ja-JP" altLang="en-US" sz="1200">
                <a:solidFill>
                  <a:schemeClr val="bg1"/>
                </a:solidFill>
                <a:latin typeface="Meiryo UI" panose="020B0604030504040204" pitchFamily="50" charset="-128"/>
                <a:ea typeface="Meiryo UI" panose="020B0604030504040204" pitchFamily="50" charset="-128"/>
              </a:rPr>
              <a:t>電話対応への移行</a:t>
            </a:r>
            <a:endParaRPr lang="en-JP" sz="1200" dirty="0">
              <a:solidFill>
                <a:schemeClr val="bg1"/>
              </a:solidFill>
              <a:latin typeface="Meiryo UI" panose="020B0604030504040204" pitchFamily="50" charset="-128"/>
              <a:ea typeface="Meiryo UI" panose="020B0604030504040204" pitchFamily="50" charset="-128"/>
            </a:endParaRPr>
          </a:p>
        </p:txBody>
      </p:sp>
      <p:sp>
        <p:nvSpPr>
          <p:cNvPr id="41" name="Rounded Rectangle 40">
            <a:extLst>
              <a:ext uri="{FF2B5EF4-FFF2-40B4-BE49-F238E27FC236}">
                <a16:creationId xmlns:a16="http://schemas.microsoft.com/office/drawing/2014/main" id="{363E88D1-A49D-ACEC-86E0-028E372C7A63}"/>
              </a:ext>
            </a:extLst>
          </p:cNvPr>
          <p:cNvSpPr/>
          <p:nvPr/>
        </p:nvSpPr>
        <p:spPr>
          <a:xfrm>
            <a:off x="1620612" y="4796044"/>
            <a:ext cx="7802228" cy="1108867"/>
          </a:xfrm>
          <a:prstGeom prst="roundRect">
            <a:avLst/>
          </a:prstGeom>
          <a:solidFill>
            <a:schemeClr val="tx1"/>
          </a:solidFill>
          <a:ln>
            <a:solidFill>
              <a:srgbClr val="222E3E"/>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JP" dirty="0">
                <a:solidFill>
                  <a:srgbClr val="41B1E8"/>
                </a:solidFill>
                <a:latin typeface="Meiryo UI" panose="020B0604030504040204" pitchFamily="50" charset="-128"/>
                <a:ea typeface="Meiryo UI" panose="020B0604030504040204" pitchFamily="50" charset="-128"/>
                <a:hlinkClick r:id="rId21">
                  <a:extLst>
                    <a:ext uri="{A12FA001-AC4F-418D-AE19-62706E023703}">
                      <ahyp:hlinkClr xmlns:ahyp="http://schemas.microsoft.com/office/drawing/2018/hyperlinkcolor" val="tx"/>
                    </a:ext>
                  </a:extLst>
                </a:hlinkClick>
              </a:rPr>
              <a:t>Amazon Connect Chat</a:t>
            </a:r>
            <a:r>
              <a:rPr lang="en-JP" dirty="0">
                <a:solidFill>
                  <a:srgbClr val="41B1E8"/>
                </a:solidFill>
                <a:latin typeface="Meiryo UI" panose="020B0604030504040204" pitchFamily="50" charset="-128"/>
                <a:ea typeface="Meiryo UI" panose="020B0604030504040204" pitchFamily="50" charset="-128"/>
              </a:rPr>
              <a:t> </a:t>
            </a:r>
            <a:r>
              <a:rPr lang="en-JP" dirty="0">
                <a:solidFill>
                  <a:schemeClr val="bg1"/>
                </a:solidFill>
                <a:latin typeface="Meiryo UI" panose="020B0604030504040204" pitchFamily="50" charset="-128"/>
                <a:ea typeface="Meiryo UI" panose="020B0604030504040204" pitchFamily="50" charset="-128"/>
              </a:rPr>
              <a:t>を活用することで</a:t>
            </a:r>
          </a:p>
          <a:p>
            <a:pPr algn="ctr"/>
            <a:r>
              <a:rPr lang="en-JP" dirty="0">
                <a:solidFill>
                  <a:schemeClr val="bg1"/>
                </a:solidFill>
                <a:latin typeface="Meiryo UI" panose="020B0604030504040204" pitchFamily="50" charset="-128"/>
                <a:ea typeface="Meiryo UI" panose="020B0604030504040204" pitchFamily="50" charset="-128"/>
              </a:rPr>
              <a:t>データの一元管理・オムニチャネル管理が可能に</a:t>
            </a:r>
          </a:p>
        </p:txBody>
      </p:sp>
      <p:sp>
        <p:nvSpPr>
          <p:cNvPr id="19" name="正方形/長方形 18">
            <a:extLst>
              <a:ext uri="{FF2B5EF4-FFF2-40B4-BE49-F238E27FC236}">
                <a16:creationId xmlns:a16="http://schemas.microsoft.com/office/drawing/2014/main" id="{11013758-6CA4-4154-B3F4-CC43C3B11224}"/>
              </a:ext>
            </a:extLst>
          </p:cNvPr>
          <p:cNvSpPr/>
          <p:nvPr/>
        </p:nvSpPr>
        <p:spPr>
          <a:xfrm>
            <a:off x="2892228" y="2857612"/>
            <a:ext cx="5013405" cy="188810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22" name="テキスト ボックス 21">
            <a:extLst>
              <a:ext uri="{FF2B5EF4-FFF2-40B4-BE49-F238E27FC236}">
                <a16:creationId xmlns:a16="http://schemas.microsoft.com/office/drawing/2014/main" id="{916941F3-048E-1089-ADB0-635D941A8841}"/>
              </a:ext>
            </a:extLst>
          </p:cNvPr>
          <p:cNvSpPr txBox="1"/>
          <p:nvPr/>
        </p:nvSpPr>
        <p:spPr>
          <a:xfrm>
            <a:off x="8052310" y="4410486"/>
            <a:ext cx="1843808" cy="369332"/>
          </a:xfrm>
          <a:prstGeom prst="rect">
            <a:avLst/>
          </a:prstGeom>
          <a:noFill/>
        </p:spPr>
        <p:txBody>
          <a:bodyPr wrap="square" lIns="0" rIns="0" rtlCol="0">
            <a:spAutoFit/>
          </a:bodyPr>
          <a:lstStyle/>
          <a:p>
            <a:pPr algn="l"/>
            <a:r>
              <a:rPr kumimoji="1" lang="ja-JP" altLang="en-US" dirty="0">
                <a:solidFill>
                  <a:srgbClr val="FF0000"/>
                </a:solidFill>
                <a:latin typeface="Meiryo UI" panose="020B0604030504040204" pitchFamily="50" charset="-128"/>
                <a:ea typeface="Meiryo UI" panose="020B0604030504040204" pitchFamily="50" charset="-128"/>
              </a:rPr>
              <a:t>←本日の該当箇所</a:t>
            </a:r>
          </a:p>
        </p:txBody>
      </p:sp>
    </p:spTree>
    <p:extLst>
      <p:ext uri="{BB962C8B-B14F-4D97-AF65-F5344CB8AC3E}">
        <p14:creationId xmlns:p14="http://schemas.microsoft.com/office/powerpoint/2010/main" val="3664382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AWS Confidential Light">
  <a:themeElements>
    <a:clrScheme name="AWS 2024">
      <a:dk1>
        <a:srgbClr val="000000"/>
      </a:dk1>
      <a:lt1>
        <a:srgbClr val="FFFFFF"/>
      </a:lt1>
      <a:dk2>
        <a:srgbClr val="161D26"/>
      </a:dk2>
      <a:lt2>
        <a:srgbClr val="F3F3F7"/>
      </a:lt2>
      <a:accent1>
        <a:srgbClr val="41B3FF"/>
      </a:accent1>
      <a:accent2>
        <a:srgbClr val="AD5CFF"/>
      </a:accent2>
      <a:accent3>
        <a:srgbClr val="00E500"/>
      </a:accent3>
      <a:accent4>
        <a:srgbClr val="FF5C85"/>
      </a:accent4>
      <a:accent5>
        <a:srgbClr val="FF693C"/>
      </a:accent5>
      <a:accent6>
        <a:srgbClr val="FBD332"/>
      </a:accent6>
      <a:hlink>
        <a:srgbClr val="41B1E8"/>
      </a:hlink>
      <a:folHlink>
        <a:srgbClr val="41B1E8"/>
      </a:folHlink>
    </a:clrScheme>
    <a:fontScheme name="Ember Heavy and Ember">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2025_aws_powerpoint_template_v1_af518c56" id="{8C9A2353-47C4-A446-8546-8251ED57EDD3}" vid="{7268FE6B-AC35-104A-ADE1-419DB507940D}"/>
    </a:ext>
  </a:extLst>
</a:theme>
</file>

<file path=ppt/theme/theme2.xml><?xml version="1.0" encoding="utf-8"?>
<a:theme xmlns:a="http://schemas.openxmlformats.org/drawingml/2006/main" name="AWS Confidential Dark">
  <a:themeElements>
    <a:clrScheme name="AWS 2024">
      <a:dk1>
        <a:srgbClr val="000000"/>
      </a:dk1>
      <a:lt1>
        <a:srgbClr val="FFFFFF"/>
      </a:lt1>
      <a:dk2>
        <a:srgbClr val="161D26"/>
      </a:dk2>
      <a:lt2>
        <a:srgbClr val="F3F3F7"/>
      </a:lt2>
      <a:accent1>
        <a:srgbClr val="41B3FF"/>
      </a:accent1>
      <a:accent2>
        <a:srgbClr val="AD5CFF"/>
      </a:accent2>
      <a:accent3>
        <a:srgbClr val="00E500"/>
      </a:accent3>
      <a:accent4>
        <a:srgbClr val="FF5C85"/>
      </a:accent4>
      <a:accent5>
        <a:srgbClr val="FF693C"/>
      </a:accent5>
      <a:accent6>
        <a:srgbClr val="FBD332"/>
      </a:accent6>
      <a:hlink>
        <a:srgbClr val="41B1E8"/>
      </a:hlink>
      <a:folHlink>
        <a:srgbClr val="41B1E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5_aws_powerpoint_template_v1_af518c56" id="{8C9A2353-47C4-A446-8546-8251ED57EDD3}" vid="{93FEC6CE-A9FF-6B40-B17C-BA6EAE6612C0}"/>
    </a:ext>
  </a:extLst>
</a:theme>
</file>

<file path=ppt/theme/theme3.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WS 2024">
    <a:dk1>
      <a:srgbClr val="000000"/>
    </a:dk1>
    <a:lt1>
      <a:srgbClr val="FFFFFF"/>
    </a:lt1>
    <a:dk2>
      <a:srgbClr val="161D26"/>
    </a:dk2>
    <a:lt2>
      <a:srgbClr val="F3F3F7"/>
    </a:lt2>
    <a:accent1>
      <a:srgbClr val="41B3FF"/>
    </a:accent1>
    <a:accent2>
      <a:srgbClr val="AD5CFF"/>
    </a:accent2>
    <a:accent3>
      <a:srgbClr val="00E500"/>
    </a:accent3>
    <a:accent4>
      <a:srgbClr val="FF5C85"/>
    </a:accent4>
    <a:accent5>
      <a:srgbClr val="FF693C"/>
    </a:accent5>
    <a:accent6>
      <a:srgbClr val="FBD332"/>
    </a:accent6>
    <a:hlink>
      <a:srgbClr val="41B1E8"/>
    </a:hlink>
    <a:folHlink>
      <a:srgbClr val="41B1E8"/>
    </a:folHlink>
  </a:clrScheme>
</a:themeOverrid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31027CB-BA99-4849-AD2B-D501A617C772}">
  <we:reference id="wa200001625" version="1.0.0.8" store="en-US" storeType="OMEX"/>
  <we:alternateReferences>
    <we:reference id="wa200001625" version="1.0.0.8" store="wa200001625"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AWS Confidential Light</Template>
  <TotalTime>9343</TotalTime>
  <Words>3595</Words>
  <Application>Microsoft Macintosh PowerPoint</Application>
  <PresentationFormat>Widescreen</PresentationFormat>
  <Paragraphs>784</Paragraphs>
  <Slides>26</Slides>
  <Notes>7</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26</vt:i4>
      </vt:variant>
    </vt:vector>
  </HeadingPairs>
  <TitlesOfParts>
    <vt:vector size="38" baseType="lpstr">
      <vt:lpstr>Noto Sans JP</vt:lpstr>
      <vt:lpstr>Amazon Ember Display Heavy</vt:lpstr>
      <vt:lpstr>Amazon Ember</vt:lpstr>
      <vt:lpstr>Amazon Ember Mono</vt:lpstr>
      <vt:lpstr>Meiryo</vt:lpstr>
      <vt:lpstr>Amazon Ember Display</vt:lpstr>
      <vt:lpstr>Open Sans bold</vt:lpstr>
      <vt:lpstr>Arial</vt:lpstr>
      <vt:lpstr>Meiryo</vt:lpstr>
      <vt:lpstr>Meiryo UI</vt:lpstr>
      <vt:lpstr>AWS Confidential Light</vt:lpstr>
      <vt:lpstr>AWS Confidential Dark</vt:lpstr>
      <vt:lpstr>総合受付プロセス実現に向けて</vt:lpstr>
      <vt:lpstr>はじめに</vt:lpstr>
      <vt:lpstr>アジェンダ</vt:lpstr>
      <vt:lpstr>振り返り  - 現状の総合受付プロセス</vt:lpstr>
      <vt:lpstr>振り返り  - 現状の総合受付プロセス</vt:lpstr>
      <vt:lpstr>振り返り  - 現状の総合受付プロセス</vt:lpstr>
      <vt:lpstr>PowerPoint Presentation</vt:lpstr>
      <vt:lpstr>刷新コンセプト – 実現したい概念図</vt:lpstr>
      <vt:lpstr>刷新コンセプト – Amazon Connect および AWS での実現方法案</vt:lpstr>
      <vt:lpstr>アジェンダ</vt:lpstr>
      <vt:lpstr>ステップ 1: 人事労務領域の電話体験向上で早期価値創出</vt:lpstr>
      <vt:lpstr>ステップ 2: 人事労務領域におけるデータ・ナレッジ管理</vt:lpstr>
      <vt:lpstr>ステップ 3: 人事労務領域の事前解決による有人サポート数削減</vt:lpstr>
      <vt:lpstr>実装ロードマップと開始アクション</vt:lpstr>
      <vt:lpstr>アジェンダ</vt:lpstr>
      <vt:lpstr>PowerPoint Presentation</vt:lpstr>
      <vt:lpstr>PowerPoint Presentation</vt:lpstr>
      <vt:lpstr>PowerPoint Presentation</vt:lpstr>
      <vt:lpstr>お客様が Amazon Connect を選ぶ理由</vt:lpstr>
      <vt:lpstr>Amazon Connectの導入効果</vt:lpstr>
      <vt:lpstr>アジェンダ</vt:lpstr>
      <vt:lpstr>PowerPoint Presentation</vt:lpstr>
      <vt:lpstr>BACKUP</vt:lpstr>
      <vt:lpstr>勘定奉行クラウド - 管理職ジャーニーマップ例</vt:lpstr>
      <vt:lpstr>勘定奉行クラウド - 営業職ジャーニーマップ例</vt:lpstr>
      <vt:lpstr>スケール展開詳細: 3製品展開計画と成功メトリクス</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Wachi, Daijiro</dc:creator>
  <cp:lastModifiedBy>Wachi, Daijiro</cp:lastModifiedBy>
  <cp:revision>10</cp:revision>
  <dcterms:created xsi:type="dcterms:W3CDTF">2025-10-06T02:59:46Z</dcterms:created>
  <dcterms:modified xsi:type="dcterms:W3CDTF">2025-10-22T19:49:35Z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9e68092-05df-4271-8e3e-b2a4c82ba797_Enabled">
    <vt:lpwstr>true</vt:lpwstr>
  </property>
  <property fmtid="{D5CDD505-2E9C-101B-9397-08002B2CF9AE}" pid="3" name="MSIP_Label_19e68092-05df-4271-8e3e-b2a4c82ba797_SetDate">
    <vt:lpwstr>2025-10-06T04:13:59Z</vt:lpwstr>
  </property>
  <property fmtid="{D5CDD505-2E9C-101B-9397-08002B2CF9AE}" pid="4" name="MSIP_Label_19e68092-05df-4271-8e3e-b2a4c82ba797_Method">
    <vt:lpwstr>Standard</vt:lpwstr>
  </property>
  <property fmtid="{D5CDD505-2E9C-101B-9397-08002B2CF9AE}" pid="5" name="MSIP_Label_19e68092-05df-4271-8e3e-b2a4c82ba797_Name">
    <vt:lpwstr>Amazon Confidential</vt:lpwstr>
  </property>
  <property fmtid="{D5CDD505-2E9C-101B-9397-08002B2CF9AE}" pid="6" name="MSIP_Label_19e68092-05df-4271-8e3e-b2a4c82ba797_SiteId">
    <vt:lpwstr>5280104a-472d-4538-9ccf-1e1d0efe8b1b</vt:lpwstr>
  </property>
  <property fmtid="{D5CDD505-2E9C-101B-9397-08002B2CF9AE}" pid="7" name="MSIP_Label_19e68092-05df-4271-8e3e-b2a4c82ba797_ActionId">
    <vt:lpwstr>966490b2-fc56-4ccc-a7c0-6bcf97899028</vt:lpwstr>
  </property>
  <property fmtid="{D5CDD505-2E9C-101B-9397-08002B2CF9AE}" pid="8" name="MSIP_Label_19e68092-05df-4271-8e3e-b2a4c82ba797_ContentBits">
    <vt:lpwstr>0</vt:lpwstr>
  </property>
  <property fmtid="{D5CDD505-2E9C-101B-9397-08002B2CF9AE}" pid="9" name="MSIP_Label_19e68092-05df-4271-8e3e-b2a4c82ba797_Tag">
    <vt:lpwstr>50, 3, 0, 1</vt:lpwstr>
  </property>
</Properties>
</file>